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88" r:id="rId2"/>
    <p:sldId id="349" r:id="rId3"/>
    <p:sldId id="331" r:id="rId4"/>
    <p:sldId id="300" r:id="rId5"/>
    <p:sldId id="332" r:id="rId6"/>
    <p:sldId id="350" r:id="rId7"/>
    <p:sldId id="351" r:id="rId8"/>
    <p:sldId id="352" r:id="rId9"/>
    <p:sldId id="353" r:id="rId10"/>
    <p:sldId id="355" r:id="rId11"/>
    <p:sldId id="354" r:id="rId12"/>
    <p:sldId id="356" r:id="rId13"/>
    <p:sldId id="357" r:id="rId14"/>
    <p:sldId id="358" r:id="rId15"/>
    <p:sldId id="359" r:id="rId16"/>
    <p:sldId id="360" r:id="rId17"/>
    <p:sldId id="361" r:id="rId18"/>
    <p:sldId id="362" r:id="rId19"/>
    <p:sldId id="363" r:id="rId20"/>
    <p:sldId id="364" r:id="rId21"/>
    <p:sldId id="365" r:id="rId22"/>
    <p:sldId id="366" r:id="rId23"/>
    <p:sldId id="367" r:id="rId24"/>
    <p:sldId id="368" r:id="rId25"/>
    <p:sldId id="369" r:id="rId26"/>
    <p:sldId id="370" r:id="rId27"/>
    <p:sldId id="298" r:id="rId28"/>
    <p:sldId id="28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55D8BC-660E-400F-8F6B-E5FDD92C4032}" v="45" dt="2026-01-08T19:45:49.173"/>
    <p1510:client id="{AC4576D8-5273-44BB-9E4B-90E51036A3BA}" v="83" dt="2026-01-08T21:39:14.592"/>
    <p1510:client id="{B12B3B70-ED1E-4811-AFC2-B5B1AAA9B053}" v="61" dt="2026-01-08T21:51:56.6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 Arsalan" userId="266b742d5e0869af" providerId="LiveId" clId="{9BAFA7B2-D1A2-4539-9121-CE4FE4584F14}"/>
    <pc:docChg chg="undo redo custSel addSld delSld modSld sldOrd">
      <pc:chgData name="M Arsalan" userId="266b742d5e0869af" providerId="LiveId" clId="{9BAFA7B2-D1A2-4539-9121-CE4FE4584F14}" dt="2026-01-08T21:52:24.269" v="987" actId="207"/>
      <pc:docMkLst>
        <pc:docMk/>
      </pc:docMkLst>
      <pc:sldChg chg="del">
        <pc:chgData name="M Arsalan" userId="266b742d5e0869af" providerId="LiveId" clId="{9BAFA7B2-D1A2-4539-9121-CE4FE4584F14}" dt="2026-01-08T19:35:47.519" v="253" actId="47"/>
        <pc:sldMkLst>
          <pc:docMk/>
          <pc:sldMk cId="3756251945" sldId="257"/>
        </pc:sldMkLst>
      </pc:sldChg>
      <pc:sldChg chg="modSp mod">
        <pc:chgData name="M Arsalan" userId="266b742d5e0869af" providerId="LiveId" clId="{9BAFA7B2-D1A2-4539-9121-CE4FE4584F14}" dt="2026-01-08T19:46:48.616" v="481" actId="20577"/>
        <pc:sldMkLst>
          <pc:docMk/>
          <pc:sldMk cId="946925786" sldId="284"/>
        </pc:sldMkLst>
        <pc:spChg chg="mod">
          <ac:chgData name="M Arsalan" userId="266b742d5e0869af" providerId="LiveId" clId="{9BAFA7B2-D1A2-4539-9121-CE4FE4584F14}" dt="2026-01-08T19:46:48.616" v="481" actId="20577"/>
          <ac:spMkLst>
            <pc:docMk/>
            <pc:sldMk cId="946925786" sldId="284"/>
            <ac:spMk id="4" creationId="{00000000-0000-0000-0000-000000000000}"/>
          </ac:spMkLst>
        </pc:spChg>
      </pc:sldChg>
      <pc:sldChg chg="modSp mod">
        <pc:chgData name="M Arsalan" userId="266b742d5e0869af" providerId="LiveId" clId="{9BAFA7B2-D1A2-4539-9121-CE4FE4584F14}" dt="2026-01-08T20:41:51.325" v="489"/>
        <pc:sldMkLst>
          <pc:docMk/>
          <pc:sldMk cId="1011232449" sldId="288"/>
        </pc:sldMkLst>
        <pc:spChg chg="mod">
          <ac:chgData name="M Arsalan" userId="266b742d5e0869af" providerId="LiveId" clId="{9BAFA7B2-D1A2-4539-9121-CE4FE4584F14}" dt="2026-01-08T19:35:22.307" v="252" actId="20577"/>
          <ac:spMkLst>
            <pc:docMk/>
            <pc:sldMk cId="1011232449" sldId="288"/>
            <ac:spMk id="6" creationId="{00000000-0000-0000-0000-000000000000}"/>
          </ac:spMkLst>
        </pc:spChg>
        <pc:spChg chg="mod">
          <ac:chgData name="M Arsalan" userId="266b742d5e0869af" providerId="LiveId" clId="{9BAFA7B2-D1A2-4539-9121-CE4FE4584F14}" dt="2026-01-08T20:41:51.325" v="489"/>
          <ac:spMkLst>
            <pc:docMk/>
            <pc:sldMk cId="1011232449" sldId="288"/>
            <ac:spMk id="7" creationId="{00000000-0000-0000-0000-000000000000}"/>
          </ac:spMkLst>
        </pc:spChg>
      </pc:sldChg>
      <pc:sldChg chg="modSp mod">
        <pc:chgData name="M Arsalan" userId="266b742d5e0869af" providerId="LiveId" clId="{9BAFA7B2-D1A2-4539-9121-CE4FE4584F14}" dt="2026-01-08T21:49:04.866" v="928" actId="6549"/>
        <pc:sldMkLst>
          <pc:docMk/>
          <pc:sldMk cId="3554509723" sldId="298"/>
        </pc:sldMkLst>
        <pc:spChg chg="mod">
          <ac:chgData name="M Arsalan" userId="266b742d5e0869af" providerId="LiveId" clId="{9BAFA7B2-D1A2-4539-9121-CE4FE4584F14}" dt="2026-01-08T19:46:00.209" v="480" actId="207"/>
          <ac:spMkLst>
            <pc:docMk/>
            <pc:sldMk cId="3554509723" sldId="298"/>
            <ac:spMk id="2" creationId="{00000000-0000-0000-0000-000000000000}"/>
          </ac:spMkLst>
        </pc:spChg>
        <pc:spChg chg="mod">
          <ac:chgData name="M Arsalan" userId="266b742d5e0869af" providerId="LiveId" clId="{9BAFA7B2-D1A2-4539-9121-CE4FE4584F14}" dt="2026-01-08T21:49:04.866" v="928" actId="6549"/>
          <ac:spMkLst>
            <pc:docMk/>
            <pc:sldMk cId="3554509723" sldId="298"/>
            <ac:spMk id="3" creationId="{00000000-0000-0000-0000-000000000000}"/>
          </ac:spMkLst>
        </pc:spChg>
      </pc:sldChg>
      <pc:sldChg chg="modSp add del mod">
        <pc:chgData name="M Arsalan" userId="266b742d5e0869af" providerId="LiveId" clId="{9BAFA7B2-D1A2-4539-9121-CE4FE4584F14}" dt="2026-01-08T21:41:39.575" v="814" actId="115"/>
        <pc:sldMkLst>
          <pc:docMk/>
          <pc:sldMk cId="767945881" sldId="300"/>
        </pc:sldMkLst>
        <pc:spChg chg="mod">
          <ac:chgData name="M Arsalan" userId="266b742d5e0869af" providerId="LiveId" clId="{9BAFA7B2-D1A2-4539-9121-CE4FE4584F14}" dt="2026-01-08T19:36:23.126" v="279" actId="20577"/>
          <ac:spMkLst>
            <pc:docMk/>
            <pc:sldMk cId="767945881" sldId="300"/>
            <ac:spMk id="2" creationId="{B8249D3C-03C0-F250-59E8-6064CD8B3271}"/>
          </ac:spMkLst>
        </pc:spChg>
        <pc:spChg chg="mod">
          <ac:chgData name="M Arsalan" userId="266b742d5e0869af" providerId="LiveId" clId="{9BAFA7B2-D1A2-4539-9121-CE4FE4584F14}" dt="2026-01-08T21:41:39.575" v="814" actId="115"/>
          <ac:spMkLst>
            <pc:docMk/>
            <pc:sldMk cId="767945881" sldId="300"/>
            <ac:spMk id="3" creationId="{FC307C82-E605-4F34-8D87-EC028FB32368}"/>
          </ac:spMkLst>
        </pc:spChg>
      </pc:sldChg>
      <pc:sldChg chg="modSp mod">
        <pc:chgData name="M Arsalan" userId="266b742d5e0869af" providerId="LiveId" clId="{9BAFA7B2-D1A2-4539-9121-CE4FE4584F14}" dt="2026-01-08T21:39:58.254" v="809" actId="20577"/>
        <pc:sldMkLst>
          <pc:docMk/>
          <pc:sldMk cId="1087630915" sldId="331"/>
        </pc:sldMkLst>
        <pc:spChg chg="mod">
          <ac:chgData name="M Arsalan" userId="266b742d5e0869af" providerId="LiveId" clId="{9BAFA7B2-D1A2-4539-9121-CE4FE4584F14}" dt="2026-01-08T21:39:58.254" v="809" actId="20577"/>
          <ac:spMkLst>
            <pc:docMk/>
            <pc:sldMk cId="1087630915" sldId="331"/>
            <ac:spMk id="7" creationId="{333DF658-97A5-E0FA-76B2-32B8347F2232}"/>
          </ac:spMkLst>
        </pc:spChg>
      </pc:sldChg>
      <pc:sldChg chg="addSp delSp modSp add mod">
        <pc:chgData name="M Arsalan" userId="266b742d5e0869af" providerId="LiveId" clId="{9BAFA7B2-D1A2-4539-9121-CE4FE4584F14}" dt="2026-01-08T21:42:21.253" v="820" actId="1076"/>
        <pc:sldMkLst>
          <pc:docMk/>
          <pc:sldMk cId="2721227995" sldId="332"/>
        </pc:sldMkLst>
        <pc:spChg chg="mod">
          <ac:chgData name="M Arsalan" userId="266b742d5e0869af" providerId="LiveId" clId="{9BAFA7B2-D1A2-4539-9121-CE4FE4584F14}" dt="2026-01-08T21:42:21.253" v="820" actId="1076"/>
          <ac:spMkLst>
            <pc:docMk/>
            <pc:sldMk cId="2721227995" sldId="332"/>
            <ac:spMk id="2" creationId="{4F72607E-C7CB-F3D0-C443-94BF10CAE48F}"/>
          </ac:spMkLst>
        </pc:spChg>
        <pc:spChg chg="del mod">
          <ac:chgData name="M Arsalan" userId="266b742d5e0869af" providerId="LiveId" clId="{9BAFA7B2-D1A2-4539-9121-CE4FE4584F14}" dt="2026-01-08T21:42:15.538" v="818" actId="478"/>
          <ac:spMkLst>
            <pc:docMk/>
            <pc:sldMk cId="2721227995" sldId="332"/>
            <ac:spMk id="3" creationId="{D3837CC1-2F3A-137E-8FEC-EBC302D70C93}"/>
          </ac:spMkLst>
        </pc:spChg>
        <pc:spChg chg="add del mod">
          <ac:chgData name="M Arsalan" userId="266b742d5e0869af" providerId="LiveId" clId="{9BAFA7B2-D1A2-4539-9121-CE4FE4584F14}" dt="2026-01-08T21:42:17.283" v="819" actId="478"/>
          <ac:spMkLst>
            <pc:docMk/>
            <pc:sldMk cId="2721227995" sldId="332"/>
            <ac:spMk id="7" creationId="{A46122DD-AEAD-484E-9CE6-D259F09677E4}"/>
          </ac:spMkLst>
        </pc:spChg>
      </pc:sldChg>
      <pc:sldChg chg="add del">
        <pc:chgData name="M Arsalan" userId="266b742d5e0869af" providerId="LiveId" clId="{9BAFA7B2-D1A2-4539-9121-CE4FE4584F14}" dt="2026-01-08T19:36:05.301" v="257" actId="47"/>
        <pc:sldMkLst>
          <pc:docMk/>
          <pc:sldMk cId="2997073741" sldId="332"/>
        </pc:sldMkLst>
      </pc:sldChg>
      <pc:sldChg chg="add del">
        <pc:chgData name="M Arsalan" userId="266b742d5e0869af" providerId="LiveId" clId="{9BAFA7B2-D1A2-4539-9121-CE4FE4584F14}" dt="2026-01-08T19:36:05.301" v="257" actId="47"/>
        <pc:sldMkLst>
          <pc:docMk/>
          <pc:sldMk cId="2516880877" sldId="333"/>
        </pc:sldMkLst>
      </pc:sldChg>
      <pc:sldChg chg="modSp add del mod">
        <pc:chgData name="M Arsalan" userId="266b742d5e0869af" providerId="LiveId" clId="{9BAFA7B2-D1A2-4539-9121-CE4FE4584F14}" dt="2026-01-08T20:43:14.340" v="525" actId="47"/>
        <pc:sldMkLst>
          <pc:docMk/>
          <pc:sldMk cId="2992706458" sldId="333"/>
        </pc:sldMkLst>
        <pc:spChg chg="mod">
          <ac:chgData name="M Arsalan" userId="266b742d5e0869af" providerId="LiveId" clId="{9BAFA7B2-D1A2-4539-9121-CE4FE4584F14}" dt="2026-01-08T19:37:45.202" v="309" actId="5793"/>
          <ac:spMkLst>
            <pc:docMk/>
            <pc:sldMk cId="2992706458" sldId="333"/>
            <ac:spMk id="3" creationId="{E9CB5B4B-F1A6-7B52-E6A4-EBA07F2FB66B}"/>
          </ac:spMkLst>
        </pc:spChg>
      </pc:sldChg>
      <pc:sldChg chg="add del">
        <pc:chgData name="M Arsalan" userId="266b742d5e0869af" providerId="LiveId" clId="{9BAFA7B2-D1A2-4539-9121-CE4FE4584F14}" dt="2026-01-08T19:36:05.301" v="257" actId="47"/>
        <pc:sldMkLst>
          <pc:docMk/>
          <pc:sldMk cId="1273590340" sldId="334"/>
        </pc:sldMkLst>
      </pc:sldChg>
      <pc:sldChg chg="modSp add del mod">
        <pc:chgData name="M Arsalan" userId="266b742d5e0869af" providerId="LiveId" clId="{9BAFA7B2-D1A2-4539-9121-CE4FE4584F14}" dt="2026-01-08T20:43:14.340" v="525" actId="47"/>
        <pc:sldMkLst>
          <pc:docMk/>
          <pc:sldMk cId="3263290689" sldId="334"/>
        </pc:sldMkLst>
        <pc:spChg chg="mod">
          <ac:chgData name="M Arsalan" userId="266b742d5e0869af" providerId="LiveId" clId="{9BAFA7B2-D1A2-4539-9121-CE4FE4584F14}" dt="2026-01-08T19:38:08.772" v="316" actId="207"/>
          <ac:spMkLst>
            <pc:docMk/>
            <pc:sldMk cId="3263290689" sldId="334"/>
            <ac:spMk id="3" creationId="{E486A4A4-8EB0-DCBD-0948-19D8EA83CF1F}"/>
          </ac:spMkLst>
        </pc:spChg>
      </pc:sldChg>
      <pc:sldChg chg="modSp add del mod">
        <pc:chgData name="M Arsalan" userId="266b742d5e0869af" providerId="LiveId" clId="{9BAFA7B2-D1A2-4539-9121-CE4FE4584F14}" dt="2026-01-08T20:43:14.340" v="525" actId="47"/>
        <pc:sldMkLst>
          <pc:docMk/>
          <pc:sldMk cId="651904344" sldId="335"/>
        </pc:sldMkLst>
        <pc:spChg chg="mod">
          <ac:chgData name="M Arsalan" userId="266b742d5e0869af" providerId="LiveId" clId="{9BAFA7B2-D1A2-4539-9121-CE4FE4584F14}" dt="2026-01-08T19:38:27.805" v="320" actId="207"/>
          <ac:spMkLst>
            <pc:docMk/>
            <pc:sldMk cId="651904344" sldId="335"/>
            <ac:spMk id="3" creationId="{26FB2A24-5A40-2F9E-D167-B2587BF9D943}"/>
          </ac:spMkLst>
        </pc:spChg>
      </pc:sldChg>
      <pc:sldChg chg="add del">
        <pc:chgData name="M Arsalan" userId="266b742d5e0869af" providerId="LiveId" clId="{9BAFA7B2-D1A2-4539-9121-CE4FE4584F14}" dt="2026-01-08T19:36:05.301" v="257" actId="47"/>
        <pc:sldMkLst>
          <pc:docMk/>
          <pc:sldMk cId="2985024766" sldId="335"/>
        </pc:sldMkLst>
      </pc:sldChg>
      <pc:sldChg chg="modSp add del mod">
        <pc:chgData name="M Arsalan" userId="266b742d5e0869af" providerId="LiveId" clId="{9BAFA7B2-D1A2-4539-9121-CE4FE4584F14}" dt="2026-01-08T20:43:14.340" v="525" actId="47"/>
        <pc:sldMkLst>
          <pc:docMk/>
          <pc:sldMk cId="2973422369" sldId="336"/>
        </pc:sldMkLst>
        <pc:spChg chg="mod">
          <ac:chgData name="M Arsalan" userId="266b742d5e0869af" providerId="LiveId" clId="{9BAFA7B2-D1A2-4539-9121-CE4FE4584F14}" dt="2026-01-08T19:38:46.860" v="326" actId="207"/>
          <ac:spMkLst>
            <pc:docMk/>
            <pc:sldMk cId="2973422369" sldId="336"/>
            <ac:spMk id="2" creationId="{9FF8DE59-93D7-DB19-2792-4277B4F4A8AD}"/>
          </ac:spMkLst>
        </pc:spChg>
        <pc:spChg chg="mod">
          <ac:chgData name="M Arsalan" userId="266b742d5e0869af" providerId="LiveId" clId="{9BAFA7B2-D1A2-4539-9121-CE4FE4584F14}" dt="2026-01-08T19:39:20.091" v="337" actId="207"/>
          <ac:spMkLst>
            <pc:docMk/>
            <pc:sldMk cId="2973422369" sldId="336"/>
            <ac:spMk id="3" creationId="{E5B9E3C1-16B2-E709-1E51-8832E7291013}"/>
          </ac:spMkLst>
        </pc:spChg>
      </pc:sldChg>
      <pc:sldChg chg="add del">
        <pc:chgData name="M Arsalan" userId="266b742d5e0869af" providerId="LiveId" clId="{9BAFA7B2-D1A2-4539-9121-CE4FE4584F14}" dt="2026-01-08T19:36:05.301" v="257" actId="47"/>
        <pc:sldMkLst>
          <pc:docMk/>
          <pc:sldMk cId="3257775521" sldId="336"/>
        </pc:sldMkLst>
      </pc:sldChg>
      <pc:sldChg chg="modSp add del mod">
        <pc:chgData name="M Arsalan" userId="266b742d5e0869af" providerId="LiveId" clId="{9BAFA7B2-D1A2-4539-9121-CE4FE4584F14}" dt="2026-01-08T20:43:14.340" v="525" actId="47"/>
        <pc:sldMkLst>
          <pc:docMk/>
          <pc:sldMk cId="758380681" sldId="337"/>
        </pc:sldMkLst>
        <pc:spChg chg="mod">
          <ac:chgData name="M Arsalan" userId="266b742d5e0869af" providerId="LiveId" clId="{9BAFA7B2-D1A2-4539-9121-CE4FE4584F14}" dt="2026-01-08T19:39:48.916" v="346" actId="207"/>
          <ac:spMkLst>
            <pc:docMk/>
            <pc:sldMk cId="758380681" sldId="337"/>
            <ac:spMk id="3" creationId="{AB261160-5FEC-D2A9-E0A9-06B3821644CD}"/>
          </ac:spMkLst>
        </pc:spChg>
      </pc:sldChg>
      <pc:sldChg chg="add del">
        <pc:chgData name="M Arsalan" userId="266b742d5e0869af" providerId="LiveId" clId="{9BAFA7B2-D1A2-4539-9121-CE4FE4584F14}" dt="2026-01-08T19:36:05.301" v="257" actId="47"/>
        <pc:sldMkLst>
          <pc:docMk/>
          <pc:sldMk cId="3992154106" sldId="337"/>
        </pc:sldMkLst>
      </pc:sldChg>
      <pc:sldChg chg="modSp add del mod">
        <pc:chgData name="M Arsalan" userId="266b742d5e0869af" providerId="LiveId" clId="{9BAFA7B2-D1A2-4539-9121-CE4FE4584F14}" dt="2026-01-08T20:43:14.340" v="525" actId="47"/>
        <pc:sldMkLst>
          <pc:docMk/>
          <pc:sldMk cId="277031737" sldId="338"/>
        </pc:sldMkLst>
        <pc:spChg chg="mod">
          <ac:chgData name="M Arsalan" userId="266b742d5e0869af" providerId="LiveId" clId="{9BAFA7B2-D1A2-4539-9121-CE4FE4584F14}" dt="2026-01-08T19:40:25.356" v="356" actId="207"/>
          <ac:spMkLst>
            <pc:docMk/>
            <pc:sldMk cId="277031737" sldId="338"/>
            <ac:spMk id="3" creationId="{6EE7064E-C847-6980-17C4-D1DA24CE1014}"/>
          </ac:spMkLst>
        </pc:spChg>
      </pc:sldChg>
      <pc:sldChg chg="add del">
        <pc:chgData name="M Arsalan" userId="266b742d5e0869af" providerId="LiveId" clId="{9BAFA7B2-D1A2-4539-9121-CE4FE4584F14}" dt="2026-01-08T19:36:05.301" v="257" actId="47"/>
        <pc:sldMkLst>
          <pc:docMk/>
          <pc:sldMk cId="2794301128" sldId="338"/>
        </pc:sldMkLst>
      </pc:sldChg>
      <pc:sldChg chg="add del">
        <pc:chgData name="M Arsalan" userId="266b742d5e0869af" providerId="LiveId" clId="{9BAFA7B2-D1A2-4539-9121-CE4FE4584F14}" dt="2026-01-08T19:36:05.301" v="257" actId="47"/>
        <pc:sldMkLst>
          <pc:docMk/>
          <pc:sldMk cId="1919881009" sldId="339"/>
        </pc:sldMkLst>
      </pc:sldChg>
      <pc:sldChg chg="modSp add del mod">
        <pc:chgData name="M Arsalan" userId="266b742d5e0869af" providerId="LiveId" clId="{9BAFA7B2-D1A2-4539-9121-CE4FE4584F14}" dt="2026-01-08T20:43:14.340" v="525" actId="47"/>
        <pc:sldMkLst>
          <pc:docMk/>
          <pc:sldMk cId="1973318918" sldId="339"/>
        </pc:sldMkLst>
        <pc:spChg chg="mod">
          <ac:chgData name="M Arsalan" userId="266b742d5e0869af" providerId="LiveId" clId="{9BAFA7B2-D1A2-4539-9121-CE4FE4584F14}" dt="2026-01-08T19:40:43.858" v="363" actId="5793"/>
          <ac:spMkLst>
            <pc:docMk/>
            <pc:sldMk cId="1973318918" sldId="339"/>
            <ac:spMk id="3" creationId="{F34D88A9-4692-EFA7-9F1D-5F3C9B734BA2}"/>
          </ac:spMkLst>
        </pc:spChg>
      </pc:sldChg>
      <pc:sldChg chg="add del">
        <pc:chgData name="M Arsalan" userId="266b742d5e0869af" providerId="LiveId" clId="{9BAFA7B2-D1A2-4539-9121-CE4FE4584F14}" dt="2026-01-08T19:36:05.301" v="257" actId="47"/>
        <pc:sldMkLst>
          <pc:docMk/>
          <pc:sldMk cId="201670693" sldId="340"/>
        </pc:sldMkLst>
      </pc:sldChg>
      <pc:sldChg chg="add del">
        <pc:chgData name="M Arsalan" userId="266b742d5e0869af" providerId="LiveId" clId="{9BAFA7B2-D1A2-4539-9121-CE4FE4584F14}" dt="2026-01-08T19:40:47.763" v="365"/>
        <pc:sldMkLst>
          <pc:docMk/>
          <pc:sldMk cId="809638046" sldId="340"/>
        </pc:sldMkLst>
      </pc:sldChg>
      <pc:sldChg chg="modSp add del mod">
        <pc:chgData name="M Arsalan" userId="266b742d5e0869af" providerId="LiveId" clId="{9BAFA7B2-D1A2-4539-9121-CE4FE4584F14}" dt="2026-01-08T20:43:14.340" v="525" actId="47"/>
        <pc:sldMkLst>
          <pc:docMk/>
          <pc:sldMk cId="3340420389" sldId="340"/>
        </pc:sldMkLst>
        <pc:spChg chg="mod">
          <ac:chgData name="M Arsalan" userId="266b742d5e0869af" providerId="LiveId" clId="{9BAFA7B2-D1A2-4539-9121-CE4FE4584F14}" dt="2026-01-08T19:41:03.762" v="369" actId="207"/>
          <ac:spMkLst>
            <pc:docMk/>
            <pc:sldMk cId="3340420389" sldId="340"/>
            <ac:spMk id="2" creationId="{9F61C225-08B1-D0D5-4779-1FE74B48D83B}"/>
          </ac:spMkLst>
        </pc:spChg>
        <pc:spChg chg="mod">
          <ac:chgData name="M Arsalan" userId="266b742d5e0869af" providerId="LiveId" clId="{9BAFA7B2-D1A2-4539-9121-CE4FE4584F14}" dt="2026-01-08T19:41:26.103" v="374" actId="207"/>
          <ac:spMkLst>
            <pc:docMk/>
            <pc:sldMk cId="3340420389" sldId="340"/>
            <ac:spMk id="3" creationId="{533E39EE-BFDD-BBC3-C634-ADB0E803A962}"/>
          </ac:spMkLst>
        </pc:spChg>
      </pc:sldChg>
      <pc:sldChg chg="modSp add del mod">
        <pc:chgData name="M Arsalan" userId="266b742d5e0869af" providerId="LiveId" clId="{9BAFA7B2-D1A2-4539-9121-CE4FE4584F14}" dt="2026-01-08T20:43:14.340" v="525" actId="47"/>
        <pc:sldMkLst>
          <pc:docMk/>
          <pc:sldMk cId="777003219" sldId="341"/>
        </pc:sldMkLst>
        <pc:spChg chg="mod">
          <ac:chgData name="M Arsalan" userId="266b742d5e0869af" providerId="LiveId" clId="{9BAFA7B2-D1A2-4539-9121-CE4FE4584F14}" dt="2026-01-08T19:42:02.410" v="386" actId="403"/>
          <ac:spMkLst>
            <pc:docMk/>
            <pc:sldMk cId="777003219" sldId="341"/>
            <ac:spMk id="3" creationId="{48321486-843E-3A68-D787-A4D663165667}"/>
          </ac:spMkLst>
        </pc:spChg>
      </pc:sldChg>
      <pc:sldChg chg="add del">
        <pc:chgData name="M Arsalan" userId="266b742d5e0869af" providerId="LiveId" clId="{9BAFA7B2-D1A2-4539-9121-CE4FE4584F14}" dt="2026-01-08T19:36:05.301" v="257" actId="47"/>
        <pc:sldMkLst>
          <pc:docMk/>
          <pc:sldMk cId="1139780186" sldId="341"/>
        </pc:sldMkLst>
      </pc:sldChg>
      <pc:sldChg chg="add del">
        <pc:chgData name="M Arsalan" userId="266b742d5e0869af" providerId="LiveId" clId="{9BAFA7B2-D1A2-4539-9121-CE4FE4584F14}" dt="2026-01-08T19:36:05.301" v="257" actId="47"/>
        <pc:sldMkLst>
          <pc:docMk/>
          <pc:sldMk cId="3210132194" sldId="342"/>
        </pc:sldMkLst>
      </pc:sldChg>
      <pc:sldChg chg="modSp add del mod">
        <pc:chgData name="M Arsalan" userId="266b742d5e0869af" providerId="LiveId" clId="{9BAFA7B2-D1A2-4539-9121-CE4FE4584F14}" dt="2026-01-08T20:43:14.340" v="525" actId="47"/>
        <pc:sldMkLst>
          <pc:docMk/>
          <pc:sldMk cId="4270030578" sldId="342"/>
        </pc:sldMkLst>
        <pc:spChg chg="mod">
          <ac:chgData name="M Arsalan" userId="266b742d5e0869af" providerId="LiveId" clId="{9BAFA7B2-D1A2-4539-9121-CE4FE4584F14}" dt="2026-01-08T19:42:42.635" v="397" actId="207"/>
          <ac:spMkLst>
            <pc:docMk/>
            <pc:sldMk cId="4270030578" sldId="342"/>
            <ac:spMk id="3" creationId="{BB73FC0B-C5D1-5168-83FC-434983557ACE}"/>
          </ac:spMkLst>
        </pc:spChg>
      </pc:sldChg>
      <pc:sldChg chg="modSp add del mod">
        <pc:chgData name="M Arsalan" userId="266b742d5e0869af" providerId="LiveId" clId="{9BAFA7B2-D1A2-4539-9121-CE4FE4584F14}" dt="2026-01-08T20:43:14.340" v="525" actId="47"/>
        <pc:sldMkLst>
          <pc:docMk/>
          <pc:sldMk cId="3329408457" sldId="343"/>
        </pc:sldMkLst>
        <pc:spChg chg="mod">
          <ac:chgData name="M Arsalan" userId="266b742d5e0869af" providerId="LiveId" clId="{9BAFA7B2-D1A2-4539-9121-CE4FE4584F14}" dt="2026-01-08T19:43:19.378" v="411" actId="207"/>
          <ac:spMkLst>
            <pc:docMk/>
            <pc:sldMk cId="3329408457" sldId="343"/>
            <ac:spMk id="3" creationId="{BFF4DEBE-B925-60FF-C640-F13BCB663DDB}"/>
          </ac:spMkLst>
        </pc:spChg>
      </pc:sldChg>
      <pc:sldChg chg="modSp add del mod">
        <pc:chgData name="M Arsalan" userId="266b742d5e0869af" providerId="LiveId" clId="{9BAFA7B2-D1A2-4539-9121-CE4FE4584F14}" dt="2026-01-08T20:43:14.340" v="525" actId="47"/>
        <pc:sldMkLst>
          <pc:docMk/>
          <pc:sldMk cId="116259077" sldId="344"/>
        </pc:sldMkLst>
        <pc:spChg chg="mod">
          <ac:chgData name="M Arsalan" userId="266b742d5e0869af" providerId="LiveId" clId="{9BAFA7B2-D1A2-4539-9121-CE4FE4584F14}" dt="2026-01-08T19:43:34.050" v="415" actId="207"/>
          <ac:spMkLst>
            <pc:docMk/>
            <pc:sldMk cId="116259077" sldId="344"/>
            <ac:spMk id="2" creationId="{514C89DA-0C2C-32D3-D039-7B5275849868}"/>
          </ac:spMkLst>
        </pc:spChg>
        <pc:spChg chg="mod">
          <ac:chgData name="M Arsalan" userId="266b742d5e0869af" providerId="LiveId" clId="{9BAFA7B2-D1A2-4539-9121-CE4FE4584F14}" dt="2026-01-08T19:44:07.551" v="428" actId="207"/>
          <ac:spMkLst>
            <pc:docMk/>
            <pc:sldMk cId="116259077" sldId="344"/>
            <ac:spMk id="3" creationId="{D8B6B7D8-38A9-A854-68C9-3D3ED10D8457}"/>
          </ac:spMkLst>
        </pc:spChg>
      </pc:sldChg>
      <pc:sldChg chg="modSp add del mod">
        <pc:chgData name="M Arsalan" userId="266b742d5e0869af" providerId="LiveId" clId="{9BAFA7B2-D1A2-4539-9121-CE4FE4584F14}" dt="2026-01-08T20:43:14.340" v="525" actId="47"/>
        <pc:sldMkLst>
          <pc:docMk/>
          <pc:sldMk cId="3835404577" sldId="345"/>
        </pc:sldMkLst>
        <pc:spChg chg="mod">
          <ac:chgData name="M Arsalan" userId="266b742d5e0869af" providerId="LiveId" clId="{9BAFA7B2-D1A2-4539-9121-CE4FE4584F14}" dt="2026-01-08T19:44:22.736" v="434" actId="5793"/>
          <ac:spMkLst>
            <pc:docMk/>
            <pc:sldMk cId="3835404577" sldId="345"/>
            <ac:spMk id="3" creationId="{258D9F3A-4178-327F-AF25-102A284D2A19}"/>
          </ac:spMkLst>
        </pc:spChg>
      </pc:sldChg>
      <pc:sldChg chg="modSp add del mod">
        <pc:chgData name="M Arsalan" userId="266b742d5e0869af" providerId="LiveId" clId="{9BAFA7B2-D1A2-4539-9121-CE4FE4584F14}" dt="2026-01-08T20:43:14.340" v="525" actId="47"/>
        <pc:sldMkLst>
          <pc:docMk/>
          <pc:sldMk cId="366048660" sldId="346"/>
        </pc:sldMkLst>
        <pc:spChg chg="mod">
          <ac:chgData name="M Arsalan" userId="266b742d5e0869af" providerId="LiveId" clId="{9BAFA7B2-D1A2-4539-9121-CE4FE4584F14}" dt="2026-01-08T19:44:57.312" v="446" actId="403"/>
          <ac:spMkLst>
            <pc:docMk/>
            <pc:sldMk cId="366048660" sldId="346"/>
            <ac:spMk id="3" creationId="{4F04DF64-193B-88B7-8AD5-3AC1F2420A09}"/>
          </ac:spMkLst>
        </pc:spChg>
      </pc:sldChg>
      <pc:sldChg chg="modSp add del mod">
        <pc:chgData name="M Arsalan" userId="266b742d5e0869af" providerId="LiveId" clId="{9BAFA7B2-D1A2-4539-9121-CE4FE4584F14}" dt="2026-01-08T20:43:14.340" v="525" actId="47"/>
        <pc:sldMkLst>
          <pc:docMk/>
          <pc:sldMk cId="1626459366" sldId="347"/>
        </pc:sldMkLst>
        <pc:spChg chg="mod">
          <ac:chgData name="M Arsalan" userId="266b742d5e0869af" providerId="LiveId" clId="{9BAFA7B2-D1A2-4539-9121-CE4FE4584F14}" dt="2026-01-08T19:45:11.929" v="450" actId="207"/>
          <ac:spMkLst>
            <pc:docMk/>
            <pc:sldMk cId="1626459366" sldId="347"/>
            <ac:spMk id="3" creationId="{0D8F9EBC-35DB-B99B-0BDB-BD92C6B900C3}"/>
          </ac:spMkLst>
        </pc:spChg>
      </pc:sldChg>
      <pc:sldChg chg="modSp add del mod">
        <pc:chgData name="M Arsalan" userId="266b742d5e0869af" providerId="LiveId" clId="{9BAFA7B2-D1A2-4539-9121-CE4FE4584F14}" dt="2026-01-08T20:43:14.340" v="525" actId="47"/>
        <pc:sldMkLst>
          <pc:docMk/>
          <pc:sldMk cId="1277995164" sldId="348"/>
        </pc:sldMkLst>
        <pc:spChg chg="mod">
          <ac:chgData name="M Arsalan" userId="266b742d5e0869af" providerId="LiveId" clId="{9BAFA7B2-D1A2-4539-9121-CE4FE4584F14}" dt="2026-01-08T19:45:40.269" v="472" actId="20577"/>
          <ac:spMkLst>
            <pc:docMk/>
            <pc:sldMk cId="1277995164" sldId="348"/>
            <ac:spMk id="2" creationId="{8A833256-C15F-A93E-1BCE-9303CC8A9EC7}"/>
          </ac:spMkLst>
        </pc:spChg>
        <pc:spChg chg="mod">
          <ac:chgData name="M Arsalan" userId="266b742d5e0869af" providerId="LiveId" clId="{9BAFA7B2-D1A2-4539-9121-CE4FE4584F14}" dt="2026-01-08T19:45:31.299" v="465" actId="27636"/>
          <ac:spMkLst>
            <pc:docMk/>
            <pc:sldMk cId="1277995164" sldId="348"/>
            <ac:spMk id="3" creationId="{05317C3A-0A82-83E0-5036-DDDEC3B9DE81}"/>
          </ac:spMkLst>
        </pc:spChg>
      </pc:sldChg>
      <pc:sldChg chg="addSp modSp new mod setBg">
        <pc:chgData name="M Arsalan" userId="266b742d5e0869af" providerId="LiveId" clId="{9BAFA7B2-D1A2-4539-9121-CE4FE4584F14}" dt="2026-01-08T20:42:51.116" v="520" actId="26606"/>
        <pc:sldMkLst>
          <pc:docMk/>
          <pc:sldMk cId="2685909919" sldId="349"/>
        </pc:sldMkLst>
        <pc:spChg chg="mod">
          <ac:chgData name="M Arsalan" userId="266b742d5e0869af" providerId="LiveId" clId="{9BAFA7B2-D1A2-4539-9121-CE4FE4584F14}" dt="2026-01-08T20:42:51.116" v="520" actId="26606"/>
          <ac:spMkLst>
            <pc:docMk/>
            <pc:sldMk cId="2685909919" sldId="349"/>
            <ac:spMk id="2" creationId="{50C24EB7-F0EC-0BB9-E6E4-91404BFBA818}"/>
          </ac:spMkLst>
        </pc:spChg>
        <pc:spChg chg="mod">
          <ac:chgData name="M Arsalan" userId="266b742d5e0869af" providerId="LiveId" clId="{9BAFA7B2-D1A2-4539-9121-CE4FE4584F14}" dt="2026-01-08T20:42:51.116" v="520" actId="26606"/>
          <ac:spMkLst>
            <pc:docMk/>
            <pc:sldMk cId="2685909919" sldId="349"/>
            <ac:spMk id="3" creationId="{BCC087EE-EDF5-B215-43FC-F2489BE24CF9}"/>
          </ac:spMkLst>
        </pc:spChg>
        <pc:spChg chg="mod">
          <ac:chgData name="M Arsalan" userId="266b742d5e0869af" providerId="LiveId" clId="{9BAFA7B2-D1A2-4539-9121-CE4FE4584F14}" dt="2026-01-08T20:42:51.116" v="520" actId="26606"/>
          <ac:spMkLst>
            <pc:docMk/>
            <pc:sldMk cId="2685909919" sldId="349"/>
            <ac:spMk id="4" creationId="{F88DC05D-96D3-A55D-FC11-08ECCF80C559}"/>
          </ac:spMkLst>
        </pc:spChg>
        <pc:spChg chg="mod">
          <ac:chgData name="M Arsalan" userId="266b742d5e0869af" providerId="LiveId" clId="{9BAFA7B2-D1A2-4539-9121-CE4FE4584F14}" dt="2026-01-08T20:42:51.116" v="520" actId="26606"/>
          <ac:spMkLst>
            <pc:docMk/>
            <pc:sldMk cId="2685909919" sldId="349"/>
            <ac:spMk id="5" creationId="{DF9C06B3-D0F9-C3FE-6437-C877372B0615}"/>
          </ac:spMkLst>
        </pc:spChg>
        <pc:spChg chg="add">
          <ac:chgData name="M Arsalan" userId="266b742d5e0869af" providerId="LiveId" clId="{9BAFA7B2-D1A2-4539-9121-CE4FE4584F14}" dt="2026-01-08T20:42:51.116" v="520" actId="26606"/>
          <ac:spMkLst>
            <pc:docMk/>
            <pc:sldMk cId="2685909919" sldId="349"/>
            <ac:spMk id="11" creationId="{F13C74B1-5B17-4795-BED0-7140497B445A}"/>
          </ac:spMkLst>
        </pc:spChg>
        <pc:spChg chg="add">
          <ac:chgData name="M Arsalan" userId="266b742d5e0869af" providerId="LiveId" clId="{9BAFA7B2-D1A2-4539-9121-CE4FE4584F14}" dt="2026-01-08T20:42:51.116" v="520" actId="26606"/>
          <ac:spMkLst>
            <pc:docMk/>
            <pc:sldMk cId="2685909919" sldId="349"/>
            <ac:spMk id="13" creationId="{D4974D33-8DC5-464E-8C6D-BE58F0669C17}"/>
          </ac:spMkLst>
        </pc:spChg>
        <pc:picChg chg="add">
          <ac:chgData name="M Arsalan" userId="266b742d5e0869af" providerId="LiveId" clId="{9BAFA7B2-D1A2-4539-9121-CE4FE4584F14}" dt="2026-01-08T20:42:51.116" v="520" actId="26606"/>
          <ac:picMkLst>
            <pc:docMk/>
            <pc:sldMk cId="2685909919" sldId="349"/>
            <ac:picMk id="7" creationId="{5EBF617C-1FCF-589F-8D45-DAEA0C4C4D13}"/>
          </ac:picMkLst>
        </pc:picChg>
      </pc:sldChg>
      <pc:sldChg chg="modSp add mod">
        <pc:chgData name="M Arsalan" userId="266b742d5e0869af" providerId="LiveId" clId="{9BAFA7B2-D1A2-4539-9121-CE4FE4584F14}" dt="2026-01-08T21:42:49.104" v="827" actId="5793"/>
        <pc:sldMkLst>
          <pc:docMk/>
          <pc:sldMk cId="396508449" sldId="350"/>
        </pc:sldMkLst>
        <pc:spChg chg="mod">
          <ac:chgData name="M Arsalan" userId="266b742d5e0869af" providerId="LiveId" clId="{9BAFA7B2-D1A2-4539-9121-CE4FE4584F14}" dt="2026-01-08T21:42:35.204" v="823" actId="207"/>
          <ac:spMkLst>
            <pc:docMk/>
            <pc:sldMk cId="396508449" sldId="350"/>
            <ac:spMk id="2" creationId="{C88205CD-6CF3-977D-BA86-13EAC2701C41}"/>
          </ac:spMkLst>
        </pc:spChg>
        <pc:spChg chg="mod">
          <ac:chgData name="M Arsalan" userId="266b742d5e0869af" providerId="LiveId" clId="{9BAFA7B2-D1A2-4539-9121-CE4FE4584F14}" dt="2026-01-08T21:42:49.104" v="827" actId="5793"/>
          <ac:spMkLst>
            <pc:docMk/>
            <pc:sldMk cId="396508449" sldId="350"/>
            <ac:spMk id="3" creationId="{F50D4D4B-E9AB-8966-FEDD-90AC519A57EF}"/>
          </ac:spMkLst>
        </pc:spChg>
      </pc:sldChg>
      <pc:sldChg chg="modSp add del mod">
        <pc:chgData name="M Arsalan" userId="266b742d5e0869af" providerId="LiveId" clId="{9BAFA7B2-D1A2-4539-9121-CE4FE4584F14}" dt="2026-01-08T21:41:26.523" v="810" actId="47"/>
        <pc:sldMkLst>
          <pc:docMk/>
          <pc:sldMk cId="2871680772" sldId="350"/>
        </pc:sldMkLst>
        <pc:spChg chg="mod">
          <ac:chgData name="M Arsalan" userId="266b742d5e0869af" providerId="LiveId" clId="{9BAFA7B2-D1A2-4539-9121-CE4FE4584F14}" dt="2026-01-08T20:44:56.193" v="547" actId="2711"/>
          <ac:spMkLst>
            <pc:docMk/>
            <pc:sldMk cId="2871680772" sldId="350"/>
            <ac:spMk id="2" creationId="{A293D52B-ECDF-856E-6D1E-09F4646243F3}"/>
          </ac:spMkLst>
        </pc:spChg>
        <pc:spChg chg="mod">
          <ac:chgData name="M Arsalan" userId="266b742d5e0869af" providerId="LiveId" clId="{9BAFA7B2-D1A2-4539-9121-CE4FE4584F14}" dt="2026-01-08T20:45:05.095" v="552" actId="5793"/>
          <ac:spMkLst>
            <pc:docMk/>
            <pc:sldMk cId="2871680772" sldId="350"/>
            <ac:spMk id="3" creationId="{9845DEC8-4B38-126D-AFD1-4E77755F4FFC}"/>
          </ac:spMkLst>
        </pc:spChg>
      </pc:sldChg>
      <pc:sldChg chg="modSp add mod">
        <pc:chgData name="M Arsalan" userId="266b742d5e0869af" providerId="LiveId" clId="{9BAFA7B2-D1A2-4539-9121-CE4FE4584F14}" dt="2026-01-08T21:43:15.978" v="836" actId="14100"/>
        <pc:sldMkLst>
          <pc:docMk/>
          <pc:sldMk cId="2020934979" sldId="351"/>
        </pc:sldMkLst>
        <pc:spChg chg="mod">
          <ac:chgData name="M Arsalan" userId="266b742d5e0869af" providerId="LiveId" clId="{9BAFA7B2-D1A2-4539-9121-CE4FE4584F14}" dt="2026-01-08T21:43:15.978" v="836" actId="14100"/>
          <ac:spMkLst>
            <pc:docMk/>
            <pc:sldMk cId="2020934979" sldId="351"/>
            <ac:spMk id="3" creationId="{9819C91F-760F-A73A-07C8-B6F356845E7F}"/>
          </ac:spMkLst>
        </pc:spChg>
      </pc:sldChg>
      <pc:sldChg chg="addSp delSp modSp add del mod">
        <pc:chgData name="M Arsalan" userId="266b742d5e0869af" providerId="LiveId" clId="{9BAFA7B2-D1A2-4539-9121-CE4FE4584F14}" dt="2026-01-08T21:41:26.523" v="810" actId="47"/>
        <pc:sldMkLst>
          <pc:docMk/>
          <pc:sldMk cId="3015096554" sldId="351"/>
        </pc:sldMkLst>
        <pc:spChg chg="mod">
          <ac:chgData name="M Arsalan" userId="266b742d5e0869af" providerId="LiveId" clId="{9BAFA7B2-D1A2-4539-9121-CE4FE4584F14}" dt="2026-01-08T20:45:26.937" v="560" actId="207"/>
          <ac:spMkLst>
            <pc:docMk/>
            <pc:sldMk cId="3015096554" sldId="351"/>
            <ac:spMk id="3" creationId="{6DF74248-47FF-4E2D-B6C5-708579706590}"/>
          </ac:spMkLst>
        </pc:spChg>
        <pc:spChg chg="add del">
          <ac:chgData name="M Arsalan" userId="266b742d5e0869af" providerId="LiveId" clId="{9BAFA7B2-D1A2-4539-9121-CE4FE4584F14}" dt="2026-01-08T20:45:16.786" v="555" actId="22"/>
          <ac:spMkLst>
            <pc:docMk/>
            <pc:sldMk cId="3015096554" sldId="351"/>
            <ac:spMk id="7" creationId="{A67BEE6B-3F39-121D-EFFD-0F9FDBED0C75}"/>
          </ac:spMkLst>
        </pc:spChg>
      </pc:sldChg>
      <pc:sldChg chg="modSp add mod">
        <pc:chgData name="M Arsalan" userId="266b742d5e0869af" providerId="LiveId" clId="{9BAFA7B2-D1A2-4539-9121-CE4FE4584F14}" dt="2026-01-08T21:43:39.835" v="844" actId="207"/>
        <pc:sldMkLst>
          <pc:docMk/>
          <pc:sldMk cId="1347906931" sldId="352"/>
        </pc:sldMkLst>
        <pc:spChg chg="mod">
          <ac:chgData name="M Arsalan" userId="266b742d5e0869af" providerId="LiveId" clId="{9BAFA7B2-D1A2-4539-9121-CE4FE4584F14}" dt="2026-01-08T21:43:39.835" v="844" actId="207"/>
          <ac:spMkLst>
            <pc:docMk/>
            <pc:sldMk cId="1347906931" sldId="352"/>
            <ac:spMk id="3" creationId="{66700712-359E-1CBD-F35D-3B9850AB859A}"/>
          </ac:spMkLst>
        </pc:spChg>
      </pc:sldChg>
      <pc:sldChg chg="addSp delSp modSp add del mod">
        <pc:chgData name="M Arsalan" userId="266b742d5e0869af" providerId="LiveId" clId="{9BAFA7B2-D1A2-4539-9121-CE4FE4584F14}" dt="2026-01-08T21:41:26.523" v="810" actId="47"/>
        <pc:sldMkLst>
          <pc:docMk/>
          <pc:sldMk cId="1414494634" sldId="352"/>
        </pc:sldMkLst>
        <pc:spChg chg="mod">
          <ac:chgData name="M Arsalan" userId="266b742d5e0869af" providerId="LiveId" clId="{9BAFA7B2-D1A2-4539-9121-CE4FE4584F14}" dt="2026-01-08T20:46:17.838" v="574" actId="404"/>
          <ac:spMkLst>
            <pc:docMk/>
            <pc:sldMk cId="1414494634" sldId="352"/>
            <ac:spMk id="2" creationId="{1E05130C-39F9-4C96-4583-6988AE5B9494}"/>
          </ac:spMkLst>
        </pc:spChg>
        <pc:spChg chg="del">
          <ac:chgData name="M Arsalan" userId="266b742d5e0869af" providerId="LiveId" clId="{9BAFA7B2-D1A2-4539-9121-CE4FE4584F14}" dt="2026-01-08T20:46:01.778" v="566" actId="478"/>
          <ac:spMkLst>
            <pc:docMk/>
            <pc:sldMk cId="1414494634" sldId="352"/>
            <ac:spMk id="3" creationId="{D4C2172A-AC33-D8A5-1B07-C111AD88256F}"/>
          </ac:spMkLst>
        </pc:spChg>
        <pc:spChg chg="add del mod">
          <ac:chgData name="M Arsalan" userId="266b742d5e0869af" providerId="LiveId" clId="{9BAFA7B2-D1A2-4539-9121-CE4FE4584F14}" dt="2026-01-08T20:46:06.174" v="567" actId="478"/>
          <ac:spMkLst>
            <pc:docMk/>
            <pc:sldMk cId="1414494634" sldId="352"/>
            <ac:spMk id="7" creationId="{F5B2758C-4D59-3230-B12B-39E5C5D5BFDD}"/>
          </ac:spMkLst>
        </pc:spChg>
      </pc:sldChg>
      <pc:sldChg chg="modSp add mod">
        <pc:chgData name="M Arsalan" userId="266b742d5e0869af" providerId="LiveId" clId="{9BAFA7B2-D1A2-4539-9121-CE4FE4584F14}" dt="2026-01-08T21:43:57.823" v="848" actId="207"/>
        <pc:sldMkLst>
          <pc:docMk/>
          <pc:sldMk cId="195108745" sldId="353"/>
        </pc:sldMkLst>
        <pc:spChg chg="mod">
          <ac:chgData name="M Arsalan" userId="266b742d5e0869af" providerId="LiveId" clId="{9BAFA7B2-D1A2-4539-9121-CE4FE4584F14}" dt="2026-01-08T21:43:57.823" v="848" actId="207"/>
          <ac:spMkLst>
            <pc:docMk/>
            <pc:sldMk cId="195108745" sldId="353"/>
            <ac:spMk id="3" creationId="{15E6DE72-CDD5-D7E5-9F53-ADD9D74C67DC}"/>
          </ac:spMkLst>
        </pc:spChg>
      </pc:sldChg>
      <pc:sldChg chg="modSp add del mod">
        <pc:chgData name="M Arsalan" userId="266b742d5e0869af" providerId="LiveId" clId="{9BAFA7B2-D1A2-4539-9121-CE4FE4584F14}" dt="2026-01-08T21:41:26.523" v="810" actId="47"/>
        <pc:sldMkLst>
          <pc:docMk/>
          <pc:sldMk cId="2645661084" sldId="353"/>
        </pc:sldMkLst>
        <pc:spChg chg="mod">
          <ac:chgData name="M Arsalan" userId="266b742d5e0869af" providerId="LiveId" clId="{9BAFA7B2-D1A2-4539-9121-CE4FE4584F14}" dt="2026-01-08T20:46:32.415" v="578" actId="207"/>
          <ac:spMkLst>
            <pc:docMk/>
            <pc:sldMk cId="2645661084" sldId="353"/>
            <ac:spMk id="2" creationId="{0800FE1C-84F6-98A0-0026-3BC4A2377D5C}"/>
          </ac:spMkLst>
        </pc:spChg>
        <pc:spChg chg="mod">
          <ac:chgData name="M Arsalan" userId="266b742d5e0869af" providerId="LiveId" clId="{9BAFA7B2-D1A2-4539-9121-CE4FE4584F14}" dt="2026-01-08T20:46:43.399" v="580" actId="207"/>
          <ac:spMkLst>
            <pc:docMk/>
            <pc:sldMk cId="2645661084" sldId="353"/>
            <ac:spMk id="3" creationId="{62361F3A-9F35-6F7E-D151-5C175081E007}"/>
          </ac:spMkLst>
        </pc:spChg>
      </pc:sldChg>
      <pc:sldChg chg="addSp delSp modSp add mod setBg">
        <pc:chgData name="M Arsalan" userId="266b742d5e0869af" providerId="LiveId" clId="{9BAFA7B2-D1A2-4539-9121-CE4FE4584F14}" dt="2026-01-08T21:44:51.318" v="863" actId="115"/>
        <pc:sldMkLst>
          <pc:docMk/>
          <pc:sldMk cId="2000275967" sldId="354"/>
        </pc:sldMkLst>
        <pc:spChg chg="mod">
          <ac:chgData name="M Arsalan" userId="266b742d5e0869af" providerId="LiveId" clId="{9BAFA7B2-D1A2-4539-9121-CE4FE4584F14}" dt="2026-01-08T21:44:46.759" v="861" actId="207"/>
          <ac:spMkLst>
            <pc:docMk/>
            <pc:sldMk cId="2000275967" sldId="354"/>
            <ac:spMk id="2" creationId="{D0073A80-28F5-B92A-5AC6-EC26A9CFDC7E}"/>
          </ac:spMkLst>
        </pc:spChg>
        <pc:spChg chg="del mod">
          <ac:chgData name="M Arsalan" userId="266b742d5e0869af" providerId="LiveId" clId="{9BAFA7B2-D1A2-4539-9121-CE4FE4584F14}" dt="2026-01-08T21:44:37.585" v="858"/>
          <ac:spMkLst>
            <pc:docMk/>
            <pc:sldMk cId="2000275967" sldId="354"/>
            <ac:spMk id="3" creationId="{BEB84D95-BB17-179B-6293-473FB1B7950A}"/>
          </ac:spMkLst>
        </pc:spChg>
        <pc:spChg chg="mod">
          <ac:chgData name="M Arsalan" userId="266b742d5e0869af" providerId="LiveId" clId="{9BAFA7B2-D1A2-4539-9121-CE4FE4584F14}" dt="2026-01-08T21:44:41.083" v="859" actId="26606"/>
          <ac:spMkLst>
            <pc:docMk/>
            <pc:sldMk cId="2000275967" sldId="354"/>
            <ac:spMk id="4" creationId="{50E199D3-22AE-8102-3B52-0438176994E2}"/>
          </ac:spMkLst>
        </pc:spChg>
        <pc:spChg chg="mod">
          <ac:chgData name="M Arsalan" userId="266b742d5e0869af" providerId="LiveId" clId="{9BAFA7B2-D1A2-4539-9121-CE4FE4584F14}" dt="2026-01-08T21:44:41.083" v="859" actId="26606"/>
          <ac:spMkLst>
            <pc:docMk/>
            <pc:sldMk cId="2000275967" sldId="354"/>
            <ac:spMk id="5" creationId="{7CECF36F-E695-FE51-ABAA-AFBC529B47C8}"/>
          </ac:spMkLst>
        </pc:spChg>
        <pc:spChg chg="add">
          <ac:chgData name="M Arsalan" userId="266b742d5e0869af" providerId="LiveId" clId="{9BAFA7B2-D1A2-4539-9121-CE4FE4584F14}" dt="2026-01-08T21:44:41.083" v="859" actId="26606"/>
          <ac:spMkLst>
            <pc:docMk/>
            <pc:sldMk cId="2000275967" sldId="354"/>
            <ac:spMk id="11" creationId="{5105D448-4A6C-48A3-8C3C-71AF58F3E506}"/>
          </ac:spMkLst>
        </pc:spChg>
        <pc:spChg chg="add">
          <ac:chgData name="M Arsalan" userId="266b742d5e0869af" providerId="LiveId" clId="{9BAFA7B2-D1A2-4539-9121-CE4FE4584F14}" dt="2026-01-08T21:44:41.083" v="859" actId="26606"/>
          <ac:spMkLst>
            <pc:docMk/>
            <pc:sldMk cId="2000275967" sldId="354"/>
            <ac:spMk id="13" creationId="{4025579F-C5D8-43BE-AF84-3E66A482C567}"/>
          </ac:spMkLst>
        </pc:spChg>
        <pc:graphicFrameChg chg="add mod ord modGraphic">
          <ac:chgData name="M Arsalan" userId="266b742d5e0869af" providerId="LiveId" clId="{9BAFA7B2-D1A2-4539-9121-CE4FE4584F14}" dt="2026-01-08T21:44:51.318" v="863" actId="115"/>
          <ac:graphicFrameMkLst>
            <pc:docMk/>
            <pc:sldMk cId="2000275967" sldId="354"/>
            <ac:graphicFrameMk id="6" creationId="{821B3A6B-F03E-F70E-3224-20B1A985FF91}"/>
          </ac:graphicFrameMkLst>
        </pc:graphicFrameChg>
      </pc:sldChg>
      <pc:sldChg chg="modSp add del mod">
        <pc:chgData name="M Arsalan" userId="266b742d5e0869af" providerId="LiveId" clId="{9BAFA7B2-D1A2-4539-9121-CE4FE4584F14}" dt="2026-01-08T21:41:26.523" v="810" actId="47"/>
        <pc:sldMkLst>
          <pc:docMk/>
          <pc:sldMk cId="2145781298" sldId="354"/>
        </pc:sldMkLst>
        <pc:spChg chg="mod">
          <ac:chgData name="M Arsalan" userId="266b742d5e0869af" providerId="LiveId" clId="{9BAFA7B2-D1A2-4539-9121-CE4FE4584F14}" dt="2026-01-08T20:47:14.356" v="591" actId="207"/>
          <ac:spMkLst>
            <pc:docMk/>
            <pc:sldMk cId="2145781298" sldId="354"/>
            <ac:spMk id="3" creationId="{02A0BB9F-2752-83E2-15EC-9F7428831C57}"/>
          </ac:spMkLst>
        </pc:spChg>
      </pc:sldChg>
      <pc:sldChg chg="modSp add del mod">
        <pc:chgData name="M Arsalan" userId="266b742d5e0869af" providerId="LiveId" clId="{9BAFA7B2-D1A2-4539-9121-CE4FE4584F14}" dt="2026-01-08T21:41:26.523" v="810" actId="47"/>
        <pc:sldMkLst>
          <pc:docMk/>
          <pc:sldMk cId="1341327927" sldId="355"/>
        </pc:sldMkLst>
        <pc:spChg chg="mod">
          <ac:chgData name="M Arsalan" userId="266b742d5e0869af" providerId="LiveId" clId="{9BAFA7B2-D1A2-4539-9121-CE4FE4584F14}" dt="2026-01-08T21:18:14.424" v="597" actId="207"/>
          <ac:spMkLst>
            <pc:docMk/>
            <pc:sldMk cId="1341327927" sldId="355"/>
            <ac:spMk id="3" creationId="{6762D7F1-624E-895E-5FAA-B718394327E1}"/>
          </ac:spMkLst>
        </pc:spChg>
      </pc:sldChg>
      <pc:sldChg chg="modSp add mod">
        <pc:chgData name="M Arsalan" userId="266b742d5e0869af" providerId="LiveId" clId="{9BAFA7B2-D1A2-4539-9121-CE4FE4584F14}" dt="2026-01-08T21:44:22.009" v="854" actId="404"/>
        <pc:sldMkLst>
          <pc:docMk/>
          <pc:sldMk cId="2604845631" sldId="355"/>
        </pc:sldMkLst>
        <pc:spChg chg="mod">
          <ac:chgData name="M Arsalan" userId="266b742d5e0869af" providerId="LiveId" clId="{9BAFA7B2-D1A2-4539-9121-CE4FE4584F14}" dt="2026-01-08T21:44:22.009" v="854" actId="404"/>
          <ac:spMkLst>
            <pc:docMk/>
            <pc:sldMk cId="2604845631" sldId="355"/>
            <ac:spMk id="2" creationId="{E6625D95-4046-456B-C98F-3E607A760D31}"/>
          </ac:spMkLst>
        </pc:spChg>
      </pc:sldChg>
      <pc:sldChg chg="modSp add mod">
        <pc:chgData name="M Arsalan" userId="266b742d5e0869af" providerId="LiveId" clId="{9BAFA7B2-D1A2-4539-9121-CE4FE4584F14}" dt="2026-01-08T21:45:31.683" v="872" actId="207"/>
        <pc:sldMkLst>
          <pc:docMk/>
          <pc:sldMk cId="737011241" sldId="356"/>
        </pc:sldMkLst>
        <pc:spChg chg="mod">
          <ac:chgData name="M Arsalan" userId="266b742d5e0869af" providerId="LiveId" clId="{9BAFA7B2-D1A2-4539-9121-CE4FE4584F14}" dt="2026-01-08T21:45:11.776" v="866" actId="207"/>
          <ac:spMkLst>
            <pc:docMk/>
            <pc:sldMk cId="737011241" sldId="356"/>
            <ac:spMk id="2" creationId="{E38452FF-C9D3-A1F2-ACF2-8CC01A69A60C}"/>
          </ac:spMkLst>
        </pc:spChg>
        <pc:spChg chg="mod">
          <ac:chgData name="M Arsalan" userId="266b742d5e0869af" providerId="LiveId" clId="{9BAFA7B2-D1A2-4539-9121-CE4FE4584F14}" dt="2026-01-08T21:45:31.683" v="872" actId="207"/>
          <ac:spMkLst>
            <pc:docMk/>
            <pc:sldMk cId="737011241" sldId="356"/>
            <ac:spMk id="3" creationId="{0DB5F292-C5D8-CE24-42CF-A65B14DE398B}"/>
          </ac:spMkLst>
        </pc:spChg>
      </pc:sldChg>
      <pc:sldChg chg="modSp add del mod">
        <pc:chgData name="M Arsalan" userId="266b742d5e0869af" providerId="LiveId" clId="{9BAFA7B2-D1A2-4539-9121-CE4FE4584F14}" dt="2026-01-08T21:41:26.523" v="810" actId="47"/>
        <pc:sldMkLst>
          <pc:docMk/>
          <pc:sldMk cId="3758254313" sldId="356"/>
        </pc:sldMkLst>
        <pc:spChg chg="mod">
          <ac:chgData name="M Arsalan" userId="266b742d5e0869af" providerId="LiveId" clId="{9BAFA7B2-D1A2-4539-9121-CE4FE4584F14}" dt="2026-01-08T21:18:32.961" v="602" actId="207"/>
          <ac:spMkLst>
            <pc:docMk/>
            <pc:sldMk cId="3758254313" sldId="356"/>
            <ac:spMk id="3" creationId="{6C4D0DA7-8466-7AC9-D6DF-D725102EA815}"/>
          </ac:spMkLst>
        </pc:spChg>
      </pc:sldChg>
      <pc:sldChg chg="modSp add mod">
        <pc:chgData name="M Arsalan" userId="266b742d5e0869af" providerId="LiveId" clId="{9BAFA7B2-D1A2-4539-9121-CE4FE4584F14}" dt="2026-01-08T21:45:49.373" v="877" actId="207"/>
        <pc:sldMkLst>
          <pc:docMk/>
          <pc:sldMk cId="1918914742" sldId="357"/>
        </pc:sldMkLst>
        <pc:spChg chg="mod">
          <ac:chgData name="M Arsalan" userId="266b742d5e0869af" providerId="LiveId" clId="{9BAFA7B2-D1A2-4539-9121-CE4FE4584F14}" dt="2026-01-08T21:45:49.373" v="877" actId="207"/>
          <ac:spMkLst>
            <pc:docMk/>
            <pc:sldMk cId="1918914742" sldId="357"/>
            <ac:spMk id="2" creationId="{BA1B3FF5-0091-6353-5505-E2912BB5E4D8}"/>
          </ac:spMkLst>
        </pc:spChg>
        <pc:spChg chg="mod">
          <ac:chgData name="M Arsalan" userId="266b742d5e0869af" providerId="LiveId" clId="{9BAFA7B2-D1A2-4539-9121-CE4FE4584F14}" dt="2026-01-08T21:45:39.937" v="875" actId="27636"/>
          <ac:spMkLst>
            <pc:docMk/>
            <pc:sldMk cId="1918914742" sldId="357"/>
            <ac:spMk id="3" creationId="{E023B4F5-44FD-3149-425D-C6ACF7A06405}"/>
          </ac:spMkLst>
        </pc:spChg>
      </pc:sldChg>
      <pc:sldChg chg="modSp add del mod">
        <pc:chgData name="M Arsalan" userId="266b742d5e0869af" providerId="LiveId" clId="{9BAFA7B2-D1A2-4539-9121-CE4FE4584F14}" dt="2026-01-08T21:41:26.523" v="810" actId="47"/>
        <pc:sldMkLst>
          <pc:docMk/>
          <pc:sldMk cId="3858302141" sldId="357"/>
        </pc:sldMkLst>
        <pc:spChg chg="mod">
          <ac:chgData name="M Arsalan" userId="266b742d5e0869af" providerId="LiveId" clId="{9BAFA7B2-D1A2-4539-9121-CE4FE4584F14}" dt="2026-01-08T21:18:47.402" v="609" actId="207"/>
          <ac:spMkLst>
            <pc:docMk/>
            <pc:sldMk cId="3858302141" sldId="357"/>
            <ac:spMk id="3" creationId="{281F764E-90FE-F78B-89AA-2ED198CDD216}"/>
          </ac:spMkLst>
        </pc:spChg>
      </pc:sldChg>
      <pc:sldChg chg="modSp add del mod ord">
        <pc:chgData name="M Arsalan" userId="266b742d5e0869af" providerId="LiveId" clId="{9BAFA7B2-D1A2-4539-9121-CE4FE4584F14}" dt="2026-01-08T21:41:26.523" v="810" actId="47"/>
        <pc:sldMkLst>
          <pc:docMk/>
          <pc:sldMk cId="57265515" sldId="358"/>
        </pc:sldMkLst>
        <pc:spChg chg="mod">
          <ac:chgData name="M Arsalan" userId="266b742d5e0869af" providerId="LiveId" clId="{9BAFA7B2-D1A2-4539-9121-CE4FE4584F14}" dt="2026-01-08T21:20:51.808" v="622" actId="207"/>
          <ac:spMkLst>
            <pc:docMk/>
            <pc:sldMk cId="57265515" sldId="358"/>
            <ac:spMk id="2" creationId="{678CB0B8-705A-693C-0B41-CF7B820815EC}"/>
          </ac:spMkLst>
        </pc:spChg>
        <pc:spChg chg="mod">
          <ac:chgData name="M Arsalan" userId="266b742d5e0869af" providerId="LiveId" clId="{9BAFA7B2-D1A2-4539-9121-CE4FE4584F14}" dt="2026-01-08T21:21:13.234" v="628" actId="207"/>
          <ac:spMkLst>
            <pc:docMk/>
            <pc:sldMk cId="57265515" sldId="358"/>
            <ac:spMk id="3" creationId="{D0883FF4-6CCE-F70B-A483-B99C3462467E}"/>
          </ac:spMkLst>
        </pc:spChg>
      </pc:sldChg>
      <pc:sldChg chg="modSp add mod">
        <pc:chgData name="M Arsalan" userId="266b742d5e0869af" providerId="LiveId" clId="{9BAFA7B2-D1A2-4539-9121-CE4FE4584F14}" dt="2026-01-08T21:46:04.263" v="881"/>
        <pc:sldMkLst>
          <pc:docMk/>
          <pc:sldMk cId="2186723585" sldId="358"/>
        </pc:sldMkLst>
        <pc:spChg chg="mod">
          <ac:chgData name="M Arsalan" userId="266b742d5e0869af" providerId="LiveId" clId="{9BAFA7B2-D1A2-4539-9121-CE4FE4584F14}" dt="2026-01-08T21:46:00.193" v="880" actId="207"/>
          <ac:spMkLst>
            <pc:docMk/>
            <pc:sldMk cId="2186723585" sldId="358"/>
            <ac:spMk id="2" creationId="{A20AF1BC-37D5-EB4A-3EEC-A5C61F03AC6E}"/>
          </ac:spMkLst>
        </pc:spChg>
        <pc:spChg chg="mod">
          <ac:chgData name="M Arsalan" userId="266b742d5e0869af" providerId="LiveId" clId="{9BAFA7B2-D1A2-4539-9121-CE4FE4584F14}" dt="2026-01-08T21:46:04.263" v="881"/>
          <ac:spMkLst>
            <pc:docMk/>
            <pc:sldMk cId="2186723585" sldId="358"/>
            <ac:spMk id="3" creationId="{9A57C342-89AF-759C-7F53-58DFE772405C}"/>
          </ac:spMkLst>
        </pc:spChg>
      </pc:sldChg>
      <pc:sldChg chg="modSp add mod">
        <pc:chgData name="M Arsalan" userId="266b742d5e0869af" providerId="LiveId" clId="{9BAFA7B2-D1A2-4539-9121-CE4FE4584F14}" dt="2026-01-08T21:46:22.669" v="885" actId="2711"/>
        <pc:sldMkLst>
          <pc:docMk/>
          <pc:sldMk cId="886818133" sldId="359"/>
        </pc:sldMkLst>
        <pc:spChg chg="mod">
          <ac:chgData name="M Arsalan" userId="266b742d5e0869af" providerId="LiveId" clId="{9BAFA7B2-D1A2-4539-9121-CE4FE4584F14}" dt="2026-01-08T21:46:22.669" v="885" actId="2711"/>
          <ac:spMkLst>
            <pc:docMk/>
            <pc:sldMk cId="886818133" sldId="359"/>
            <ac:spMk id="2" creationId="{4B4B3736-2AF4-616D-8327-59066D52D267}"/>
          </ac:spMkLst>
        </pc:spChg>
      </pc:sldChg>
      <pc:sldChg chg="modSp add del mod">
        <pc:chgData name="M Arsalan" userId="266b742d5e0869af" providerId="LiveId" clId="{9BAFA7B2-D1A2-4539-9121-CE4FE4584F14}" dt="2026-01-08T21:41:26.523" v="810" actId="47"/>
        <pc:sldMkLst>
          <pc:docMk/>
          <pc:sldMk cId="2358861031" sldId="359"/>
        </pc:sldMkLst>
        <pc:spChg chg="mod">
          <ac:chgData name="M Arsalan" userId="266b742d5e0869af" providerId="LiveId" clId="{9BAFA7B2-D1A2-4539-9121-CE4FE4584F14}" dt="2026-01-08T21:19:16.517" v="616" actId="207"/>
          <ac:spMkLst>
            <pc:docMk/>
            <pc:sldMk cId="2358861031" sldId="359"/>
            <ac:spMk id="2" creationId="{1FE8C1DB-5C0B-B444-1FFB-BD8AC20E147E}"/>
          </ac:spMkLst>
        </pc:spChg>
      </pc:sldChg>
      <pc:sldChg chg="modSp add del mod">
        <pc:chgData name="M Arsalan" userId="266b742d5e0869af" providerId="LiveId" clId="{9BAFA7B2-D1A2-4539-9121-CE4FE4584F14}" dt="2026-01-08T21:41:26.523" v="810" actId="47"/>
        <pc:sldMkLst>
          <pc:docMk/>
          <pc:sldMk cId="2917992464" sldId="360"/>
        </pc:sldMkLst>
        <pc:spChg chg="mod">
          <ac:chgData name="M Arsalan" userId="266b742d5e0869af" providerId="LiveId" clId="{9BAFA7B2-D1A2-4539-9121-CE4FE4584F14}" dt="2026-01-08T21:21:32.352" v="632" actId="207"/>
          <ac:spMkLst>
            <pc:docMk/>
            <pc:sldMk cId="2917992464" sldId="360"/>
            <ac:spMk id="2" creationId="{1EA9AE90-F76E-9DF7-B0B8-31603D28BFA1}"/>
          </ac:spMkLst>
        </pc:spChg>
        <pc:spChg chg="mod">
          <ac:chgData name="M Arsalan" userId="266b742d5e0869af" providerId="LiveId" clId="{9BAFA7B2-D1A2-4539-9121-CE4FE4584F14}" dt="2026-01-08T21:21:52.160" v="640" actId="207"/>
          <ac:spMkLst>
            <pc:docMk/>
            <pc:sldMk cId="2917992464" sldId="360"/>
            <ac:spMk id="3" creationId="{9135B6A2-32DA-F602-C1DC-B6FA3EA42972}"/>
          </ac:spMkLst>
        </pc:spChg>
      </pc:sldChg>
      <pc:sldChg chg="modSp add mod">
        <pc:chgData name="M Arsalan" userId="266b742d5e0869af" providerId="LiveId" clId="{9BAFA7B2-D1A2-4539-9121-CE4FE4584F14}" dt="2026-01-08T21:46:52.448" v="892" actId="5793"/>
        <pc:sldMkLst>
          <pc:docMk/>
          <pc:sldMk cId="3537740493" sldId="360"/>
        </pc:sldMkLst>
        <pc:spChg chg="mod">
          <ac:chgData name="M Arsalan" userId="266b742d5e0869af" providerId="LiveId" clId="{9BAFA7B2-D1A2-4539-9121-CE4FE4584F14}" dt="2026-01-08T21:46:35.419" v="888" actId="207"/>
          <ac:spMkLst>
            <pc:docMk/>
            <pc:sldMk cId="3537740493" sldId="360"/>
            <ac:spMk id="2" creationId="{8AE220D7-8957-F2CD-D1BA-2634BF8DD807}"/>
          </ac:spMkLst>
        </pc:spChg>
        <pc:spChg chg="mod">
          <ac:chgData name="M Arsalan" userId="266b742d5e0869af" providerId="LiveId" clId="{9BAFA7B2-D1A2-4539-9121-CE4FE4584F14}" dt="2026-01-08T21:46:52.448" v="892" actId="5793"/>
          <ac:spMkLst>
            <pc:docMk/>
            <pc:sldMk cId="3537740493" sldId="360"/>
            <ac:spMk id="3" creationId="{03E4E9CE-DCB1-11CB-9317-7772C0899611}"/>
          </ac:spMkLst>
        </pc:spChg>
      </pc:sldChg>
      <pc:sldChg chg="modSp add mod">
        <pc:chgData name="M Arsalan" userId="266b742d5e0869af" providerId="LiveId" clId="{9BAFA7B2-D1A2-4539-9121-CE4FE4584F14}" dt="2026-01-08T21:47:20.989" v="900" actId="207"/>
        <pc:sldMkLst>
          <pc:docMk/>
          <pc:sldMk cId="266260593" sldId="361"/>
        </pc:sldMkLst>
        <pc:spChg chg="mod">
          <ac:chgData name="M Arsalan" userId="266b742d5e0869af" providerId="LiveId" clId="{9BAFA7B2-D1A2-4539-9121-CE4FE4584F14}" dt="2026-01-08T21:47:20.989" v="900" actId="207"/>
          <ac:spMkLst>
            <pc:docMk/>
            <pc:sldMk cId="266260593" sldId="361"/>
            <ac:spMk id="2" creationId="{49CFF577-8D7F-795F-84CA-D55931017A32}"/>
          </ac:spMkLst>
        </pc:spChg>
        <pc:spChg chg="mod">
          <ac:chgData name="M Arsalan" userId="266b742d5e0869af" providerId="LiveId" clId="{9BAFA7B2-D1A2-4539-9121-CE4FE4584F14}" dt="2026-01-08T21:47:12.246" v="898" actId="113"/>
          <ac:spMkLst>
            <pc:docMk/>
            <pc:sldMk cId="266260593" sldId="361"/>
            <ac:spMk id="3" creationId="{8CC7AF3A-33FE-643E-0F16-569A2D56E085}"/>
          </ac:spMkLst>
        </pc:spChg>
      </pc:sldChg>
      <pc:sldChg chg="modSp add del mod">
        <pc:chgData name="M Arsalan" userId="266b742d5e0869af" providerId="LiveId" clId="{9BAFA7B2-D1A2-4539-9121-CE4FE4584F14}" dt="2026-01-08T21:41:26.523" v="810" actId="47"/>
        <pc:sldMkLst>
          <pc:docMk/>
          <pc:sldMk cId="335516283" sldId="361"/>
        </pc:sldMkLst>
        <pc:spChg chg="mod">
          <ac:chgData name="M Arsalan" userId="266b742d5e0869af" providerId="LiveId" clId="{9BAFA7B2-D1A2-4539-9121-CE4FE4584F14}" dt="2026-01-08T21:22:08.423" v="644" actId="207"/>
          <ac:spMkLst>
            <pc:docMk/>
            <pc:sldMk cId="335516283" sldId="361"/>
            <ac:spMk id="2" creationId="{A43E0DAF-B19C-5045-D8D6-D180181D42B8}"/>
          </ac:spMkLst>
        </pc:spChg>
        <pc:spChg chg="mod">
          <ac:chgData name="M Arsalan" userId="266b742d5e0869af" providerId="LiveId" clId="{9BAFA7B2-D1A2-4539-9121-CE4FE4584F14}" dt="2026-01-08T21:22:23.315" v="649" actId="207"/>
          <ac:spMkLst>
            <pc:docMk/>
            <pc:sldMk cId="335516283" sldId="361"/>
            <ac:spMk id="3" creationId="{981BD94D-97CF-1466-4E0A-6563BB38A4FE}"/>
          </ac:spMkLst>
        </pc:spChg>
      </pc:sldChg>
      <pc:sldChg chg="modSp add del mod">
        <pc:chgData name="M Arsalan" userId="266b742d5e0869af" providerId="LiveId" clId="{9BAFA7B2-D1A2-4539-9121-CE4FE4584F14}" dt="2026-01-08T21:41:26.523" v="810" actId="47"/>
        <pc:sldMkLst>
          <pc:docMk/>
          <pc:sldMk cId="1758984642" sldId="362"/>
        </pc:sldMkLst>
        <pc:spChg chg="mod">
          <ac:chgData name="M Arsalan" userId="266b742d5e0869af" providerId="LiveId" clId="{9BAFA7B2-D1A2-4539-9121-CE4FE4584F14}" dt="2026-01-08T21:28:07.366" v="653" actId="207"/>
          <ac:spMkLst>
            <pc:docMk/>
            <pc:sldMk cId="1758984642" sldId="362"/>
            <ac:spMk id="2" creationId="{04451F20-D440-C3B4-C39D-F2AD522D16E4}"/>
          </ac:spMkLst>
        </pc:spChg>
        <pc:spChg chg="mod">
          <ac:chgData name="M Arsalan" userId="266b742d5e0869af" providerId="LiveId" clId="{9BAFA7B2-D1A2-4539-9121-CE4FE4584F14}" dt="2026-01-08T21:28:26.720" v="663" actId="207"/>
          <ac:spMkLst>
            <pc:docMk/>
            <pc:sldMk cId="1758984642" sldId="362"/>
            <ac:spMk id="3" creationId="{32F4683C-99BA-5792-C1C2-EA6A759F6A4D}"/>
          </ac:spMkLst>
        </pc:spChg>
      </pc:sldChg>
      <pc:sldChg chg="modSp add mod">
        <pc:chgData name="M Arsalan" userId="266b742d5e0869af" providerId="LiveId" clId="{9BAFA7B2-D1A2-4539-9121-CE4FE4584F14}" dt="2026-01-08T21:47:36.883" v="904" actId="207"/>
        <pc:sldMkLst>
          <pc:docMk/>
          <pc:sldMk cId="4013603706" sldId="362"/>
        </pc:sldMkLst>
        <pc:spChg chg="mod">
          <ac:chgData name="M Arsalan" userId="266b742d5e0869af" providerId="LiveId" clId="{9BAFA7B2-D1A2-4539-9121-CE4FE4584F14}" dt="2026-01-08T21:47:36.883" v="904" actId="207"/>
          <ac:spMkLst>
            <pc:docMk/>
            <pc:sldMk cId="4013603706" sldId="362"/>
            <ac:spMk id="2" creationId="{684E00AF-559F-75AF-A078-EFBAB8BEC81E}"/>
          </ac:spMkLst>
        </pc:spChg>
        <pc:spChg chg="mod">
          <ac:chgData name="M Arsalan" userId="266b742d5e0869af" providerId="LiveId" clId="{9BAFA7B2-D1A2-4539-9121-CE4FE4584F14}" dt="2026-01-08T21:47:29.854" v="902"/>
          <ac:spMkLst>
            <pc:docMk/>
            <pc:sldMk cId="4013603706" sldId="362"/>
            <ac:spMk id="3" creationId="{4FCFE028-0551-BBAF-5F77-63F07184087D}"/>
          </ac:spMkLst>
        </pc:spChg>
      </pc:sldChg>
      <pc:sldChg chg="modSp add del mod">
        <pc:chgData name="M Arsalan" userId="266b742d5e0869af" providerId="LiveId" clId="{9BAFA7B2-D1A2-4539-9121-CE4FE4584F14}" dt="2026-01-08T21:41:26.523" v="810" actId="47"/>
        <pc:sldMkLst>
          <pc:docMk/>
          <pc:sldMk cId="1591394126" sldId="363"/>
        </pc:sldMkLst>
        <pc:spChg chg="mod">
          <ac:chgData name="M Arsalan" userId="266b742d5e0869af" providerId="LiveId" clId="{9BAFA7B2-D1A2-4539-9121-CE4FE4584F14}" dt="2026-01-08T21:28:40.928" v="667" actId="207"/>
          <ac:spMkLst>
            <pc:docMk/>
            <pc:sldMk cId="1591394126" sldId="363"/>
            <ac:spMk id="2" creationId="{2DDF02D3-9ADF-805F-A42B-0989A1174CD4}"/>
          </ac:spMkLst>
        </pc:spChg>
        <pc:spChg chg="mod">
          <ac:chgData name="M Arsalan" userId="266b742d5e0869af" providerId="LiveId" clId="{9BAFA7B2-D1A2-4539-9121-CE4FE4584F14}" dt="2026-01-08T21:28:58.115" v="672" actId="207"/>
          <ac:spMkLst>
            <pc:docMk/>
            <pc:sldMk cId="1591394126" sldId="363"/>
            <ac:spMk id="3" creationId="{26961D19-954F-E29E-FD55-41EFD4CEC46E}"/>
          </ac:spMkLst>
        </pc:spChg>
      </pc:sldChg>
      <pc:sldChg chg="modSp add mod">
        <pc:chgData name="M Arsalan" userId="266b742d5e0869af" providerId="LiveId" clId="{9BAFA7B2-D1A2-4539-9121-CE4FE4584F14}" dt="2026-01-08T21:47:50.282" v="908" actId="207"/>
        <pc:sldMkLst>
          <pc:docMk/>
          <pc:sldMk cId="3990435516" sldId="363"/>
        </pc:sldMkLst>
        <pc:spChg chg="mod">
          <ac:chgData name="M Arsalan" userId="266b742d5e0869af" providerId="LiveId" clId="{9BAFA7B2-D1A2-4539-9121-CE4FE4584F14}" dt="2026-01-08T21:47:50.282" v="908" actId="207"/>
          <ac:spMkLst>
            <pc:docMk/>
            <pc:sldMk cId="3990435516" sldId="363"/>
            <ac:spMk id="2" creationId="{908EAB17-7D70-CD69-1824-496F14E4E0CE}"/>
          </ac:spMkLst>
        </pc:spChg>
        <pc:spChg chg="mod">
          <ac:chgData name="M Arsalan" userId="266b742d5e0869af" providerId="LiveId" clId="{9BAFA7B2-D1A2-4539-9121-CE4FE4584F14}" dt="2026-01-08T21:47:43.939" v="906"/>
          <ac:spMkLst>
            <pc:docMk/>
            <pc:sldMk cId="3990435516" sldId="363"/>
            <ac:spMk id="3" creationId="{B0AC1646-D2CE-15DC-5C67-779145A91DFE}"/>
          </ac:spMkLst>
        </pc:spChg>
      </pc:sldChg>
      <pc:sldChg chg="addSp modSp add mod">
        <pc:chgData name="M Arsalan" userId="266b742d5e0869af" providerId="LiveId" clId="{9BAFA7B2-D1A2-4539-9121-CE4FE4584F14}" dt="2026-01-08T21:48:38.280" v="916" actId="27636"/>
        <pc:sldMkLst>
          <pc:docMk/>
          <pc:sldMk cId="170761840" sldId="364"/>
        </pc:sldMkLst>
        <pc:spChg chg="mod">
          <ac:chgData name="M Arsalan" userId="266b742d5e0869af" providerId="LiveId" clId="{9BAFA7B2-D1A2-4539-9121-CE4FE4584F14}" dt="2026-01-08T21:48:11.075" v="911" actId="207"/>
          <ac:spMkLst>
            <pc:docMk/>
            <pc:sldMk cId="170761840" sldId="364"/>
            <ac:spMk id="2" creationId="{E27C131D-70D4-C0C6-E65F-9B737E08F982}"/>
          </ac:spMkLst>
        </pc:spChg>
        <pc:spChg chg="mod">
          <ac:chgData name="M Arsalan" userId="266b742d5e0869af" providerId="LiveId" clId="{9BAFA7B2-D1A2-4539-9121-CE4FE4584F14}" dt="2026-01-08T21:48:38.280" v="916" actId="27636"/>
          <ac:spMkLst>
            <pc:docMk/>
            <pc:sldMk cId="170761840" sldId="364"/>
            <ac:spMk id="3" creationId="{1F8CB1D4-ACBB-1EFC-7066-69B79210C43A}"/>
          </ac:spMkLst>
        </pc:spChg>
        <pc:spChg chg="add">
          <ac:chgData name="M Arsalan" userId="266b742d5e0869af" providerId="LiveId" clId="{9BAFA7B2-D1A2-4539-9121-CE4FE4584F14}" dt="2026-01-08T21:48:27.820" v="912"/>
          <ac:spMkLst>
            <pc:docMk/>
            <pc:sldMk cId="170761840" sldId="364"/>
            <ac:spMk id="6" creationId="{66395BAF-31FB-C357-9D5A-920DF937D1C8}"/>
          </ac:spMkLst>
        </pc:spChg>
      </pc:sldChg>
      <pc:sldChg chg="addSp delSp modSp add del mod setBg">
        <pc:chgData name="M Arsalan" userId="266b742d5e0869af" providerId="LiveId" clId="{9BAFA7B2-D1A2-4539-9121-CE4FE4584F14}" dt="2026-01-08T21:41:26.523" v="810" actId="47"/>
        <pc:sldMkLst>
          <pc:docMk/>
          <pc:sldMk cId="1820207006" sldId="364"/>
        </pc:sldMkLst>
        <pc:spChg chg="mod">
          <ac:chgData name="M Arsalan" userId="266b742d5e0869af" providerId="LiveId" clId="{9BAFA7B2-D1A2-4539-9121-CE4FE4584F14}" dt="2026-01-08T21:29:39.141" v="679" actId="26606"/>
          <ac:spMkLst>
            <pc:docMk/>
            <pc:sldMk cId="1820207006" sldId="364"/>
            <ac:spMk id="2" creationId="{791D6C6C-5939-1555-54BD-7178712943BF}"/>
          </ac:spMkLst>
        </pc:spChg>
        <pc:spChg chg="del mod">
          <ac:chgData name="M Arsalan" userId="266b742d5e0869af" providerId="LiveId" clId="{9BAFA7B2-D1A2-4539-9121-CE4FE4584F14}" dt="2026-01-08T21:29:18.443" v="675"/>
          <ac:spMkLst>
            <pc:docMk/>
            <pc:sldMk cId="1820207006" sldId="364"/>
            <ac:spMk id="3" creationId="{7DC6E601-4B57-C412-1079-1C42233C5CD1}"/>
          </ac:spMkLst>
        </pc:spChg>
        <pc:spChg chg="mod">
          <ac:chgData name="M Arsalan" userId="266b742d5e0869af" providerId="LiveId" clId="{9BAFA7B2-D1A2-4539-9121-CE4FE4584F14}" dt="2026-01-08T21:29:39.141" v="679" actId="26606"/>
          <ac:spMkLst>
            <pc:docMk/>
            <pc:sldMk cId="1820207006" sldId="364"/>
            <ac:spMk id="4" creationId="{1CF8A129-5915-B34D-773E-1A82C2480287}"/>
          </ac:spMkLst>
        </pc:spChg>
        <pc:spChg chg="mod">
          <ac:chgData name="M Arsalan" userId="266b742d5e0869af" providerId="LiveId" clId="{9BAFA7B2-D1A2-4539-9121-CE4FE4584F14}" dt="2026-01-08T21:29:39.141" v="679" actId="26606"/>
          <ac:spMkLst>
            <pc:docMk/>
            <pc:sldMk cId="1820207006" sldId="364"/>
            <ac:spMk id="5" creationId="{5967F647-3304-F6FB-94EC-D25BD1050570}"/>
          </ac:spMkLst>
        </pc:spChg>
        <pc:spChg chg="add">
          <ac:chgData name="M Arsalan" userId="266b742d5e0869af" providerId="LiveId" clId="{9BAFA7B2-D1A2-4539-9121-CE4FE4584F14}" dt="2026-01-08T21:29:39.141" v="679" actId="26606"/>
          <ac:spMkLst>
            <pc:docMk/>
            <pc:sldMk cId="1820207006" sldId="364"/>
            <ac:spMk id="11" creationId="{BACC6370-2D7E-4714-9D71-7542949D7D5D}"/>
          </ac:spMkLst>
        </pc:spChg>
        <pc:spChg chg="add">
          <ac:chgData name="M Arsalan" userId="266b742d5e0869af" providerId="LiveId" clId="{9BAFA7B2-D1A2-4539-9121-CE4FE4584F14}" dt="2026-01-08T21:29:39.141" v="679" actId="26606"/>
          <ac:spMkLst>
            <pc:docMk/>
            <pc:sldMk cId="1820207006" sldId="364"/>
            <ac:spMk id="13" creationId="{F68B3F68-107C-434F-AA38-110D5EA91B85}"/>
          </ac:spMkLst>
        </pc:spChg>
        <pc:spChg chg="add">
          <ac:chgData name="M Arsalan" userId="266b742d5e0869af" providerId="LiveId" clId="{9BAFA7B2-D1A2-4539-9121-CE4FE4584F14}" dt="2026-01-08T21:29:39.141" v="679" actId="26606"/>
          <ac:spMkLst>
            <pc:docMk/>
            <pc:sldMk cId="1820207006" sldId="364"/>
            <ac:spMk id="15" creationId="{AAD0DBB9-1A4B-4391-81D4-CB19F9AB918A}"/>
          </ac:spMkLst>
        </pc:spChg>
        <pc:spChg chg="add">
          <ac:chgData name="M Arsalan" userId="266b742d5e0869af" providerId="LiveId" clId="{9BAFA7B2-D1A2-4539-9121-CE4FE4584F14}" dt="2026-01-08T21:29:39.141" v="679" actId="26606"/>
          <ac:spMkLst>
            <pc:docMk/>
            <pc:sldMk cId="1820207006" sldId="364"/>
            <ac:spMk id="17" creationId="{063BBA22-50EA-4C4D-BE05-F1CE4E63AA56}"/>
          </ac:spMkLst>
        </pc:spChg>
        <pc:graphicFrameChg chg="add mod ord modGraphic">
          <ac:chgData name="M Arsalan" userId="266b742d5e0869af" providerId="LiveId" clId="{9BAFA7B2-D1A2-4539-9121-CE4FE4584F14}" dt="2026-01-08T21:29:51.133" v="681" actId="115"/>
          <ac:graphicFrameMkLst>
            <pc:docMk/>
            <pc:sldMk cId="1820207006" sldId="364"/>
            <ac:graphicFrameMk id="6" creationId="{83A035D0-7DD4-8440-34BD-63245D430992}"/>
          </ac:graphicFrameMkLst>
        </pc:graphicFrameChg>
      </pc:sldChg>
      <pc:sldChg chg="modSp add del mod">
        <pc:chgData name="M Arsalan" userId="266b742d5e0869af" providerId="LiveId" clId="{9BAFA7B2-D1A2-4539-9121-CE4FE4584F14}" dt="2026-01-08T21:41:26.523" v="810" actId="47"/>
        <pc:sldMkLst>
          <pc:docMk/>
          <pc:sldMk cId="700698714" sldId="365"/>
        </pc:sldMkLst>
        <pc:spChg chg="mod">
          <ac:chgData name="M Arsalan" userId="266b742d5e0869af" providerId="LiveId" clId="{9BAFA7B2-D1A2-4539-9121-CE4FE4584F14}" dt="2026-01-08T21:31:11.899" v="689" actId="20577"/>
          <ac:spMkLst>
            <pc:docMk/>
            <pc:sldMk cId="700698714" sldId="365"/>
            <ac:spMk id="2" creationId="{2E58F24C-8AC4-66E0-184B-71D5A8CA045D}"/>
          </ac:spMkLst>
        </pc:spChg>
        <pc:spChg chg="mod">
          <ac:chgData name="M Arsalan" userId="266b742d5e0869af" providerId="LiveId" clId="{9BAFA7B2-D1A2-4539-9121-CE4FE4584F14}" dt="2026-01-08T21:31:16.082" v="691" actId="27636"/>
          <ac:spMkLst>
            <pc:docMk/>
            <pc:sldMk cId="700698714" sldId="365"/>
            <ac:spMk id="3" creationId="{917EA585-ECD7-B9C9-AD78-DA0040675D72}"/>
          </ac:spMkLst>
        </pc:spChg>
      </pc:sldChg>
      <pc:sldChg chg="modSp add mod">
        <pc:chgData name="M Arsalan" userId="266b742d5e0869af" providerId="LiveId" clId="{9BAFA7B2-D1A2-4539-9121-CE4FE4584F14}" dt="2026-01-08T21:48:54.722" v="926" actId="20577"/>
        <pc:sldMkLst>
          <pc:docMk/>
          <pc:sldMk cId="1463175002" sldId="365"/>
        </pc:sldMkLst>
        <pc:spChg chg="mod">
          <ac:chgData name="M Arsalan" userId="266b742d5e0869af" providerId="LiveId" clId="{9BAFA7B2-D1A2-4539-9121-CE4FE4584F14}" dt="2026-01-08T21:48:54.722" v="926" actId="20577"/>
          <ac:spMkLst>
            <pc:docMk/>
            <pc:sldMk cId="1463175002" sldId="365"/>
            <ac:spMk id="2" creationId="{F16C1A81-6018-E078-924C-41EEA4A78E79}"/>
          </ac:spMkLst>
        </pc:spChg>
        <pc:spChg chg="mod">
          <ac:chgData name="M Arsalan" userId="266b742d5e0869af" providerId="LiveId" clId="{9BAFA7B2-D1A2-4539-9121-CE4FE4584F14}" dt="2026-01-08T21:48:51.763" v="919" actId="27636"/>
          <ac:spMkLst>
            <pc:docMk/>
            <pc:sldMk cId="1463175002" sldId="365"/>
            <ac:spMk id="3" creationId="{52756005-9C77-0DDA-D2E2-514D17327C03}"/>
          </ac:spMkLst>
        </pc:spChg>
      </pc:sldChg>
      <pc:sldChg chg="addSp delSp modSp add mod">
        <pc:chgData name="M Arsalan" userId="266b742d5e0869af" providerId="LiveId" clId="{9BAFA7B2-D1A2-4539-9121-CE4FE4584F14}" dt="2026-01-08T21:50:02.630" v="936" actId="122"/>
        <pc:sldMkLst>
          <pc:docMk/>
          <pc:sldMk cId="706895843" sldId="366"/>
        </pc:sldMkLst>
        <pc:spChg chg="mod">
          <ac:chgData name="M Arsalan" userId="266b742d5e0869af" providerId="LiveId" clId="{9BAFA7B2-D1A2-4539-9121-CE4FE4584F14}" dt="2026-01-08T21:50:02.630" v="936" actId="122"/>
          <ac:spMkLst>
            <pc:docMk/>
            <pc:sldMk cId="706895843" sldId="366"/>
            <ac:spMk id="2" creationId="{445585AB-8527-CE8B-B87D-D0A34EFDA6A6}"/>
          </ac:spMkLst>
        </pc:spChg>
        <pc:spChg chg="del">
          <ac:chgData name="M Arsalan" userId="266b742d5e0869af" providerId="LiveId" clId="{9BAFA7B2-D1A2-4539-9121-CE4FE4584F14}" dt="2026-01-08T21:49:54.250" v="933" actId="478"/>
          <ac:spMkLst>
            <pc:docMk/>
            <pc:sldMk cId="706895843" sldId="366"/>
            <ac:spMk id="3" creationId="{FBF364F3-EA07-97A4-1285-37226086BA10}"/>
          </ac:spMkLst>
        </pc:spChg>
        <pc:spChg chg="add del mod">
          <ac:chgData name="M Arsalan" userId="266b742d5e0869af" providerId="LiveId" clId="{9BAFA7B2-D1A2-4539-9121-CE4FE4584F14}" dt="2026-01-08T21:49:56.055" v="934" actId="478"/>
          <ac:spMkLst>
            <pc:docMk/>
            <pc:sldMk cId="706895843" sldId="366"/>
            <ac:spMk id="7" creationId="{7ECA26BE-0044-076A-756B-5CE6A0A2B8B4}"/>
          </ac:spMkLst>
        </pc:spChg>
      </pc:sldChg>
      <pc:sldChg chg="add del">
        <pc:chgData name="M Arsalan" userId="266b742d5e0869af" providerId="LiveId" clId="{9BAFA7B2-D1A2-4539-9121-CE4FE4584F14}" dt="2026-01-08T21:41:26.523" v="810" actId="47"/>
        <pc:sldMkLst>
          <pc:docMk/>
          <pc:sldMk cId="2252063277" sldId="366"/>
        </pc:sldMkLst>
      </pc:sldChg>
      <pc:sldChg chg="modSp add del mod">
        <pc:chgData name="M Arsalan" userId="266b742d5e0869af" providerId="LiveId" clId="{9BAFA7B2-D1A2-4539-9121-CE4FE4584F14}" dt="2026-01-08T21:32:47.334" v="705" actId="2696"/>
        <pc:sldMkLst>
          <pc:docMk/>
          <pc:sldMk cId="2507911660" sldId="366"/>
        </pc:sldMkLst>
        <pc:spChg chg="mod">
          <ac:chgData name="M Arsalan" userId="266b742d5e0869af" providerId="LiveId" clId="{9BAFA7B2-D1A2-4539-9121-CE4FE4584F14}" dt="2026-01-08T21:32:26.114" v="698" actId="404"/>
          <ac:spMkLst>
            <pc:docMk/>
            <pc:sldMk cId="2507911660" sldId="366"/>
            <ac:spMk id="2" creationId="{76DA8364-DDEA-C055-BB2E-39CC3B5123BB}"/>
          </ac:spMkLst>
        </pc:spChg>
        <pc:spChg chg="mod">
          <ac:chgData name="M Arsalan" userId="266b742d5e0869af" providerId="LiveId" clId="{9BAFA7B2-D1A2-4539-9121-CE4FE4584F14}" dt="2026-01-08T21:32:44.187" v="704" actId="207"/>
          <ac:spMkLst>
            <pc:docMk/>
            <pc:sldMk cId="2507911660" sldId="366"/>
            <ac:spMk id="3" creationId="{0F309DEB-8FEB-8EAD-597E-E9F97E2A6057}"/>
          </ac:spMkLst>
        </pc:spChg>
      </pc:sldChg>
      <pc:sldChg chg="modSp add mod">
        <pc:chgData name="M Arsalan" userId="266b742d5e0869af" providerId="LiveId" clId="{9BAFA7B2-D1A2-4539-9121-CE4FE4584F14}" dt="2026-01-08T21:50:37.886" v="949" actId="27636"/>
        <pc:sldMkLst>
          <pc:docMk/>
          <pc:sldMk cId="890599613" sldId="367"/>
        </pc:sldMkLst>
        <pc:spChg chg="mod">
          <ac:chgData name="M Arsalan" userId="266b742d5e0869af" providerId="LiveId" clId="{9BAFA7B2-D1A2-4539-9121-CE4FE4584F14}" dt="2026-01-08T21:50:15.174" v="939" actId="207"/>
          <ac:spMkLst>
            <pc:docMk/>
            <pc:sldMk cId="890599613" sldId="367"/>
            <ac:spMk id="2" creationId="{FDCB30A7-5FE3-E803-1119-59FA6D1113F3}"/>
          </ac:spMkLst>
        </pc:spChg>
        <pc:spChg chg="mod">
          <ac:chgData name="M Arsalan" userId="266b742d5e0869af" providerId="LiveId" clId="{9BAFA7B2-D1A2-4539-9121-CE4FE4584F14}" dt="2026-01-08T21:50:37.886" v="949" actId="27636"/>
          <ac:spMkLst>
            <pc:docMk/>
            <pc:sldMk cId="890599613" sldId="367"/>
            <ac:spMk id="3" creationId="{10D2C45E-9345-FB38-D28D-5BBD1695CAB7}"/>
          </ac:spMkLst>
        </pc:spChg>
      </pc:sldChg>
      <pc:sldChg chg="modSp add del mod">
        <pc:chgData name="M Arsalan" userId="266b742d5e0869af" providerId="LiveId" clId="{9BAFA7B2-D1A2-4539-9121-CE4FE4584F14}" dt="2026-01-08T21:41:26.523" v="810" actId="47"/>
        <pc:sldMkLst>
          <pc:docMk/>
          <pc:sldMk cId="3709408156" sldId="367"/>
        </pc:sldMkLst>
        <pc:spChg chg="mod">
          <ac:chgData name="M Arsalan" userId="266b742d5e0869af" providerId="LiveId" clId="{9BAFA7B2-D1A2-4539-9121-CE4FE4584F14}" dt="2026-01-08T21:34:59.785" v="723" actId="6549"/>
          <ac:spMkLst>
            <pc:docMk/>
            <pc:sldMk cId="3709408156" sldId="367"/>
            <ac:spMk id="2" creationId="{EF6E37F0-7D71-085C-956F-4416BC22D76E}"/>
          </ac:spMkLst>
        </pc:spChg>
        <pc:spChg chg="mod">
          <ac:chgData name="M Arsalan" userId="266b742d5e0869af" providerId="LiveId" clId="{9BAFA7B2-D1A2-4539-9121-CE4FE4584F14}" dt="2026-01-08T21:34:55.961" v="722" actId="20577"/>
          <ac:spMkLst>
            <pc:docMk/>
            <pc:sldMk cId="3709408156" sldId="367"/>
            <ac:spMk id="3" creationId="{454F5E86-7532-7AEB-C8CF-00A397C3102F}"/>
          </ac:spMkLst>
        </pc:spChg>
      </pc:sldChg>
      <pc:sldChg chg="modSp add del mod">
        <pc:chgData name="M Arsalan" userId="266b742d5e0869af" providerId="LiveId" clId="{9BAFA7B2-D1A2-4539-9121-CE4FE4584F14}" dt="2026-01-08T21:41:26.523" v="810" actId="47"/>
        <pc:sldMkLst>
          <pc:docMk/>
          <pc:sldMk cId="1813441464" sldId="368"/>
        </pc:sldMkLst>
        <pc:spChg chg="mod">
          <ac:chgData name="M Arsalan" userId="266b742d5e0869af" providerId="LiveId" clId="{9BAFA7B2-D1A2-4539-9121-CE4FE4584F14}" dt="2026-01-08T21:35:28.327" v="732" actId="2711"/>
          <ac:spMkLst>
            <pc:docMk/>
            <pc:sldMk cId="1813441464" sldId="368"/>
            <ac:spMk id="2" creationId="{9B933075-23A3-0B76-7B8B-DD9D1A3EF9F9}"/>
          </ac:spMkLst>
        </pc:spChg>
        <pc:spChg chg="mod">
          <ac:chgData name="M Arsalan" userId="266b742d5e0869af" providerId="LiveId" clId="{9BAFA7B2-D1A2-4539-9121-CE4FE4584F14}" dt="2026-01-08T21:36:12.295" v="740" actId="20577"/>
          <ac:spMkLst>
            <pc:docMk/>
            <pc:sldMk cId="1813441464" sldId="368"/>
            <ac:spMk id="3" creationId="{886305DD-EEA1-07A0-69C2-3ECA0D42DC90}"/>
          </ac:spMkLst>
        </pc:spChg>
      </pc:sldChg>
      <pc:sldChg chg="modSp add mod">
        <pc:chgData name="M Arsalan" userId="266b742d5e0869af" providerId="LiveId" clId="{9BAFA7B2-D1A2-4539-9121-CE4FE4584F14}" dt="2026-01-08T21:50:55.803" v="962" actId="5793"/>
        <pc:sldMkLst>
          <pc:docMk/>
          <pc:sldMk cId="2149510167" sldId="368"/>
        </pc:sldMkLst>
        <pc:spChg chg="mod">
          <ac:chgData name="M Arsalan" userId="266b742d5e0869af" providerId="LiveId" clId="{9BAFA7B2-D1A2-4539-9121-CE4FE4584F14}" dt="2026-01-08T21:50:55.803" v="962" actId="5793"/>
          <ac:spMkLst>
            <pc:docMk/>
            <pc:sldMk cId="2149510167" sldId="368"/>
            <ac:spMk id="2" creationId="{D711DF39-DCDE-F95A-8CDF-1050AA662036}"/>
          </ac:spMkLst>
        </pc:spChg>
        <pc:spChg chg="mod">
          <ac:chgData name="M Arsalan" userId="266b742d5e0869af" providerId="LiveId" clId="{9BAFA7B2-D1A2-4539-9121-CE4FE4584F14}" dt="2026-01-08T21:50:52.445" v="954" actId="113"/>
          <ac:spMkLst>
            <pc:docMk/>
            <pc:sldMk cId="2149510167" sldId="368"/>
            <ac:spMk id="3" creationId="{EA676B13-9D93-F968-1DEF-6C6A4A136242}"/>
          </ac:spMkLst>
        </pc:spChg>
      </pc:sldChg>
      <pc:sldChg chg="modSp add mod">
        <pc:chgData name="M Arsalan" userId="266b742d5e0869af" providerId="LiveId" clId="{9BAFA7B2-D1A2-4539-9121-CE4FE4584F14}" dt="2026-01-08T21:51:42.555" v="971" actId="207"/>
        <pc:sldMkLst>
          <pc:docMk/>
          <pc:sldMk cId="1003563427" sldId="369"/>
        </pc:sldMkLst>
        <pc:spChg chg="mod">
          <ac:chgData name="M Arsalan" userId="266b742d5e0869af" providerId="LiveId" clId="{9BAFA7B2-D1A2-4539-9121-CE4FE4584F14}" dt="2026-01-08T21:51:16.153" v="965" actId="207"/>
          <ac:spMkLst>
            <pc:docMk/>
            <pc:sldMk cId="1003563427" sldId="369"/>
            <ac:spMk id="2" creationId="{2344ABAF-E1F3-560E-85D9-981113178DC0}"/>
          </ac:spMkLst>
        </pc:spChg>
        <pc:spChg chg="mod">
          <ac:chgData name="M Arsalan" userId="266b742d5e0869af" providerId="LiveId" clId="{9BAFA7B2-D1A2-4539-9121-CE4FE4584F14}" dt="2026-01-08T21:51:42.555" v="971" actId="207"/>
          <ac:spMkLst>
            <pc:docMk/>
            <pc:sldMk cId="1003563427" sldId="369"/>
            <ac:spMk id="3" creationId="{635FCA99-5B48-7CBB-EBFA-B22C9C483E4D}"/>
          </ac:spMkLst>
        </pc:spChg>
      </pc:sldChg>
      <pc:sldChg chg="modSp add del mod">
        <pc:chgData name="M Arsalan" userId="266b742d5e0869af" providerId="LiveId" clId="{9BAFA7B2-D1A2-4539-9121-CE4FE4584F14}" dt="2026-01-08T21:41:26.523" v="810" actId="47"/>
        <pc:sldMkLst>
          <pc:docMk/>
          <pc:sldMk cId="1984274775" sldId="369"/>
        </pc:sldMkLst>
        <pc:spChg chg="mod">
          <ac:chgData name="M Arsalan" userId="266b742d5e0869af" providerId="LiveId" clId="{9BAFA7B2-D1A2-4539-9121-CE4FE4584F14}" dt="2026-01-08T21:36:29.487" v="745" actId="113"/>
          <ac:spMkLst>
            <pc:docMk/>
            <pc:sldMk cId="1984274775" sldId="369"/>
            <ac:spMk id="3" creationId="{D9B6D5EC-3DE7-7B7F-971C-AFD27405C072}"/>
          </ac:spMkLst>
        </pc:spChg>
      </pc:sldChg>
      <pc:sldChg chg="modSp add del mod">
        <pc:chgData name="M Arsalan" userId="266b742d5e0869af" providerId="LiveId" clId="{9BAFA7B2-D1A2-4539-9121-CE4FE4584F14}" dt="2026-01-08T21:41:26.523" v="810" actId="47"/>
        <pc:sldMkLst>
          <pc:docMk/>
          <pc:sldMk cId="3511767905" sldId="370"/>
        </pc:sldMkLst>
        <pc:spChg chg="mod">
          <ac:chgData name="M Arsalan" userId="266b742d5e0869af" providerId="LiveId" clId="{9BAFA7B2-D1A2-4539-9121-CE4FE4584F14}" dt="2026-01-08T21:36:54.911" v="760" actId="207"/>
          <ac:spMkLst>
            <pc:docMk/>
            <pc:sldMk cId="3511767905" sldId="370"/>
            <ac:spMk id="3" creationId="{16DC353F-B2FB-5937-60AD-EF04F0DF6434}"/>
          </ac:spMkLst>
        </pc:spChg>
      </pc:sldChg>
      <pc:sldChg chg="modSp add mod">
        <pc:chgData name="M Arsalan" userId="266b742d5e0869af" providerId="LiveId" clId="{9BAFA7B2-D1A2-4539-9121-CE4FE4584F14}" dt="2026-01-08T21:52:24.269" v="987" actId="207"/>
        <pc:sldMkLst>
          <pc:docMk/>
          <pc:sldMk cId="3903779261" sldId="370"/>
        </pc:sldMkLst>
        <pc:spChg chg="mod">
          <ac:chgData name="M Arsalan" userId="266b742d5e0869af" providerId="LiveId" clId="{9BAFA7B2-D1A2-4539-9121-CE4FE4584F14}" dt="2026-01-08T21:52:02.974" v="982" actId="20577"/>
          <ac:spMkLst>
            <pc:docMk/>
            <pc:sldMk cId="3903779261" sldId="370"/>
            <ac:spMk id="2" creationId="{E0069241-749F-2791-0946-0C98D12DB59A}"/>
          </ac:spMkLst>
        </pc:spChg>
        <pc:spChg chg="mod">
          <ac:chgData name="M Arsalan" userId="266b742d5e0869af" providerId="LiveId" clId="{9BAFA7B2-D1A2-4539-9121-CE4FE4584F14}" dt="2026-01-08T21:52:24.269" v="987" actId="207"/>
          <ac:spMkLst>
            <pc:docMk/>
            <pc:sldMk cId="3903779261" sldId="370"/>
            <ac:spMk id="3" creationId="{2CC6E912-12FB-BC9B-0841-C285FFA50803}"/>
          </ac:spMkLst>
        </pc:spChg>
      </pc:sldChg>
      <pc:sldChg chg="modSp add del mod">
        <pc:chgData name="M Arsalan" userId="266b742d5e0869af" providerId="LiveId" clId="{9BAFA7B2-D1A2-4539-9121-CE4FE4584F14}" dt="2026-01-08T21:41:26.523" v="810" actId="47"/>
        <pc:sldMkLst>
          <pc:docMk/>
          <pc:sldMk cId="1092880156" sldId="371"/>
        </pc:sldMkLst>
        <pc:spChg chg="mod">
          <ac:chgData name="M Arsalan" userId="266b742d5e0869af" providerId="LiveId" clId="{9BAFA7B2-D1A2-4539-9121-CE4FE4584F14}" dt="2026-01-08T21:37:21.966" v="764" actId="2711"/>
          <ac:spMkLst>
            <pc:docMk/>
            <pc:sldMk cId="1092880156" sldId="371"/>
            <ac:spMk id="2" creationId="{38A58F16-7B0C-AE12-E695-76D394BDA3FC}"/>
          </ac:spMkLst>
        </pc:spChg>
        <pc:spChg chg="mod">
          <ac:chgData name="M Arsalan" userId="266b742d5e0869af" providerId="LiveId" clId="{9BAFA7B2-D1A2-4539-9121-CE4FE4584F14}" dt="2026-01-08T21:37:42.455" v="770" actId="207"/>
          <ac:spMkLst>
            <pc:docMk/>
            <pc:sldMk cId="1092880156" sldId="371"/>
            <ac:spMk id="3" creationId="{499711D7-D79C-726A-B86B-A9D86BDFC5EF}"/>
          </ac:spMkLst>
        </pc:spChg>
      </pc:sldChg>
      <pc:sldChg chg="modSp add del mod">
        <pc:chgData name="M Arsalan" userId="266b742d5e0869af" providerId="LiveId" clId="{9BAFA7B2-D1A2-4539-9121-CE4FE4584F14}" dt="2026-01-08T21:41:26.523" v="810" actId="47"/>
        <pc:sldMkLst>
          <pc:docMk/>
          <pc:sldMk cId="1772437916" sldId="372"/>
        </pc:sldMkLst>
        <pc:spChg chg="mod">
          <ac:chgData name="M Arsalan" userId="266b742d5e0869af" providerId="LiveId" clId="{9BAFA7B2-D1A2-4539-9121-CE4FE4584F14}" dt="2026-01-08T21:38:01.099" v="774" actId="207"/>
          <ac:spMkLst>
            <pc:docMk/>
            <pc:sldMk cId="1772437916" sldId="372"/>
            <ac:spMk id="2" creationId="{C026A478-8772-FB38-ABBA-72F5FDA6BA8A}"/>
          </ac:spMkLst>
        </pc:spChg>
        <pc:spChg chg="mod">
          <ac:chgData name="M Arsalan" userId="266b742d5e0869af" providerId="LiveId" clId="{9BAFA7B2-D1A2-4539-9121-CE4FE4584F14}" dt="2026-01-08T21:38:14.892" v="782" actId="113"/>
          <ac:spMkLst>
            <pc:docMk/>
            <pc:sldMk cId="1772437916" sldId="372"/>
            <ac:spMk id="3" creationId="{F68E4321-ABC6-C558-B5A0-FD642CD77EEB}"/>
          </ac:spMkLst>
        </pc:spChg>
      </pc:sldChg>
      <pc:sldChg chg="modSp add del mod">
        <pc:chgData name="M Arsalan" userId="266b742d5e0869af" providerId="LiveId" clId="{9BAFA7B2-D1A2-4539-9121-CE4FE4584F14}" dt="2026-01-08T21:41:26.523" v="810" actId="47"/>
        <pc:sldMkLst>
          <pc:docMk/>
          <pc:sldMk cId="119396759" sldId="373"/>
        </pc:sldMkLst>
        <pc:spChg chg="mod">
          <ac:chgData name="M Arsalan" userId="266b742d5e0869af" providerId="LiveId" clId="{9BAFA7B2-D1A2-4539-9121-CE4FE4584F14}" dt="2026-01-08T21:38:38.504" v="791" actId="113"/>
          <ac:spMkLst>
            <pc:docMk/>
            <pc:sldMk cId="119396759" sldId="373"/>
            <ac:spMk id="3" creationId="{D9C7A13E-C3B1-C32E-1AC3-00DC9D6E6042}"/>
          </ac:spMkLst>
        </pc:spChg>
      </pc:sldChg>
      <pc:sldChg chg="modSp add del mod">
        <pc:chgData name="M Arsalan" userId="266b742d5e0869af" providerId="LiveId" clId="{9BAFA7B2-D1A2-4539-9121-CE4FE4584F14}" dt="2026-01-08T21:41:26.523" v="810" actId="47"/>
        <pc:sldMkLst>
          <pc:docMk/>
          <pc:sldMk cId="3087292144" sldId="374"/>
        </pc:sldMkLst>
        <pc:spChg chg="mod">
          <ac:chgData name="M Arsalan" userId="266b742d5e0869af" providerId="LiveId" clId="{9BAFA7B2-D1A2-4539-9121-CE4FE4584F14}" dt="2026-01-08T21:38:58.233" v="802" actId="207"/>
          <ac:spMkLst>
            <pc:docMk/>
            <pc:sldMk cId="3087292144" sldId="374"/>
            <ac:spMk id="3" creationId="{BD5C90C3-9278-1FF2-C9AD-4227ED862268}"/>
          </ac:spMkLst>
        </pc:spChg>
      </pc:sldChg>
      <pc:sldChg chg="modSp add del mod">
        <pc:chgData name="M Arsalan" userId="266b742d5e0869af" providerId="LiveId" clId="{9BAFA7B2-D1A2-4539-9121-CE4FE4584F14}" dt="2026-01-08T21:41:26.523" v="810" actId="47"/>
        <pc:sldMkLst>
          <pc:docMk/>
          <pc:sldMk cId="1344879634" sldId="375"/>
        </pc:sldMkLst>
        <pc:spChg chg="mod">
          <ac:chgData name="M Arsalan" userId="266b742d5e0869af" providerId="LiveId" clId="{9BAFA7B2-D1A2-4539-9121-CE4FE4584F14}" dt="2026-01-08T21:39:14.617" v="805" actId="27636"/>
          <ac:spMkLst>
            <pc:docMk/>
            <pc:sldMk cId="1344879634" sldId="375"/>
            <ac:spMk id="3" creationId="{290686A8-2125-D099-251C-177871FBBF0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4AC611-70C2-4D7D-ABE5-A99A0DD5B488}" type="datetimeFigureOut">
              <a:rPr lang="en-GB" smtClean="0"/>
              <a:t>08/01/2026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EAA2C-ACD7-49FA-B856-B959232ECC3A}" type="slidenum">
              <a:rPr lang="en-GB" smtClean="0"/>
              <a:t>‹#›</a:t>
            </a:fld>
            <a:endParaRPr lang="en-GB"/>
          </a:p>
        </p:txBody>
      </p:sp>
    </p:spTree>
    <p:extLst>
      <p:ext uri="{BB962C8B-B14F-4D97-AF65-F5344CB8AC3E}">
        <p14:creationId xmlns:p14="http://schemas.microsoft.com/office/powerpoint/2010/main" val="421250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285F874-E078-4799-8B97-12AA40DE29AB}" type="slidenum">
              <a:rPr lang="en-GB" smtClean="0"/>
              <a:t>1</a:t>
            </a:fld>
            <a:endParaRPr lang="en-GB"/>
          </a:p>
        </p:txBody>
      </p:sp>
    </p:spTree>
    <p:extLst>
      <p:ext uri="{BB962C8B-B14F-4D97-AF65-F5344CB8AC3E}">
        <p14:creationId xmlns:p14="http://schemas.microsoft.com/office/powerpoint/2010/main" val="1593727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B9C291D-AE3F-46EF-989E-CF228EA6524B}"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47646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692BEA7-B452-4EB2-830C-484D23E4015F}"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516357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89BA4C-EC28-4212-89D8-7BC2421369B5}"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1019474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98AB9BF-EDD2-472C-B0AA-F4579B386F62}" type="datetime1">
              <a:rPr lang="en-GB" smtClean="0"/>
              <a:t>08/01/2026</a:t>
            </a:fld>
            <a:endParaRPr lang="en-GB"/>
          </a:p>
        </p:txBody>
      </p:sp>
      <p:sp>
        <p:nvSpPr>
          <p:cNvPr id="6" name="Footer Placeholder 5"/>
          <p:cNvSpPr>
            <a:spLocks noGrp="1"/>
          </p:cNvSpPr>
          <p:nvPr>
            <p:ph type="ftr" sz="quarter" idx="11"/>
          </p:nvPr>
        </p:nvSpPr>
        <p:spPr/>
        <p:txBody>
          <a:bodyPr/>
          <a:lstStyle/>
          <a:p>
            <a:r>
              <a:rPr lang="en-GB"/>
              <a:t>CMLS Global </a:t>
            </a:r>
          </a:p>
        </p:txBody>
      </p:sp>
      <p:sp>
        <p:nvSpPr>
          <p:cNvPr id="7" name="Slide Number Placeholder 6"/>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573066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F26C5DD-B56C-48C3-96D7-8F8C051B3757}" type="datetime1">
              <a:rPr lang="en-GB" smtClean="0"/>
              <a:t>08/01/2026</a:t>
            </a:fld>
            <a:endParaRPr lang="en-GB"/>
          </a:p>
        </p:txBody>
      </p:sp>
      <p:sp>
        <p:nvSpPr>
          <p:cNvPr id="8" name="Footer Placeholder 7"/>
          <p:cNvSpPr>
            <a:spLocks noGrp="1"/>
          </p:cNvSpPr>
          <p:nvPr>
            <p:ph type="ftr" sz="quarter" idx="11"/>
          </p:nvPr>
        </p:nvSpPr>
        <p:spPr/>
        <p:txBody>
          <a:bodyPr/>
          <a:lstStyle/>
          <a:p>
            <a:r>
              <a:rPr lang="en-GB"/>
              <a:t>CMLS Global </a:t>
            </a:r>
          </a:p>
        </p:txBody>
      </p:sp>
      <p:sp>
        <p:nvSpPr>
          <p:cNvPr id="9" name="Slide Number Placeholder 8"/>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858664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74BBCDA-A8BF-404E-B7BE-FD82FCE504D9}" type="datetime1">
              <a:rPr lang="en-GB" smtClean="0"/>
              <a:t>08/01/2026</a:t>
            </a:fld>
            <a:endParaRPr lang="en-GB"/>
          </a:p>
        </p:txBody>
      </p:sp>
      <p:sp>
        <p:nvSpPr>
          <p:cNvPr id="4" name="Footer Placeholder 3"/>
          <p:cNvSpPr>
            <a:spLocks noGrp="1"/>
          </p:cNvSpPr>
          <p:nvPr>
            <p:ph type="ftr" sz="quarter" idx="11"/>
          </p:nvPr>
        </p:nvSpPr>
        <p:spPr/>
        <p:txBody>
          <a:bodyPr/>
          <a:lstStyle/>
          <a:p>
            <a:r>
              <a:rPr lang="en-GB"/>
              <a:t>CMLS Global </a:t>
            </a:r>
          </a:p>
        </p:txBody>
      </p:sp>
      <p:sp>
        <p:nvSpPr>
          <p:cNvPr id="5" name="Slide Number Placeholder 4"/>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459824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7F6C82-77D0-4670-BE5E-BC75CB824C56}" type="datetime1">
              <a:rPr lang="en-GB" smtClean="0"/>
              <a:t>08/01/2026</a:t>
            </a:fld>
            <a:endParaRPr lang="en-GB"/>
          </a:p>
        </p:txBody>
      </p:sp>
      <p:sp>
        <p:nvSpPr>
          <p:cNvPr id="3" name="Footer Placeholder 2"/>
          <p:cNvSpPr>
            <a:spLocks noGrp="1"/>
          </p:cNvSpPr>
          <p:nvPr>
            <p:ph type="ftr" sz="quarter" idx="11"/>
          </p:nvPr>
        </p:nvSpPr>
        <p:spPr/>
        <p:txBody>
          <a:bodyPr/>
          <a:lstStyle/>
          <a:p>
            <a:r>
              <a:rPr lang="en-GB"/>
              <a:t>CMLS Global </a:t>
            </a:r>
          </a:p>
        </p:txBody>
      </p:sp>
      <p:sp>
        <p:nvSpPr>
          <p:cNvPr id="4" name="Slide Number Placeholder 3"/>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446856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0F9C9D3-B8F7-4F8D-83C1-060201992802}" type="datetime1">
              <a:rPr lang="en-GB" smtClean="0"/>
              <a:t>08/01/2026</a:t>
            </a:fld>
            <a:endParaRPr lang="en-GB"/>
          </a:p>
        </p:txBody>
      </p:sp>
      <p:sp>
        <p:nvSpPr>
          <p:cNvPr id="6" name="Footer Placeholder 5"/>
          <p:cNvSpPr>
            <a:spLocks noGrp="1"/>
          </p:cNvSpPr>
          <p:nvPr>
            <p:ph type="ftr" sz="quarter" idx="11"/>
          </p:nvPr>
        </p:nvSpPr>
        <p:spPr/>
        <p:txBody>
          <a:bodyPr/>
          <a:lstStyle/>
          <a:p>
            <a:r>
              <a:rPr lang="en-GB"/>
              <a:t>CMLS Global </a:t>
            </a:r>
          </a:p>
        </p:txBody>
      </p:sp>
      <p:sp>
        <p:nvSpPr>
          <p:cNvPr id="7" name="Slide Number Placeholder 6"/>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525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92A6E82-43FA-48B9-AACC-4BEA360DF150}" type="datetime1">
              <a:rPr lang="en-GB" smtClean="0"/>
              <a:t>08/01/2026</a:t>
            </a:fld>
            <a:endParaRPr lang="en-GB"/>
          </a:p>
        </p:txBody>
      </p:sp>
      <p:sp>
        <p:nvSpPr>
          <p:cNvPr id="6" name="Footer Placeholder 5"/>
          <p:cNvSpPr>
            <a:spLocks noGrp="1"/>
          </p:cNvSpPr>
          <p:nvPr>
            <p:ph type="ftr" sz="quarter" idx="11"/>
          </p:nvPr>
        </p:nvSpPr>
        <p:spPr/>
        <p:txBody>
          <a:bodyPr/>
          <a:lstStyle/>
          <a:p>
            <a:r>
              <a:rPr lang="en-GB"/>
              <a:t>CMLS Global </a:t>
            </a:r>
          </a:p>
        </p:txBody>
      </p:sp>
      <p:sp>
        <p:nvSpPr>
          <p:cNvPr id="7" name="Slide Number Placeholder 6"/>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3657567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C14AF7E-088A-49DF-B83B-6FDA5205985D}"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50938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F4F13B9-1999-4F86-8D8B-447A63D770DA}" type="datetime1">
              <a:rPr lang="en-GB" smtClean="0"/>
              <a:t>08/01/2026</a:t>
            </a:fld>
            <a:endParaRPr lang="en-GB"/>
          </a:p>
        </p:txBody>
      </p:sp>
      <p:sp>
        <p:nvSpPr>
          <p:cNvPr id="5" name="Footer Placeholder 4"/>
          <p:cNvSpPr>
            <a:spLocks noGrp="1"/>
          </p:cNvSpPr>
          <p:nvPr>
            <p:ph type="ftr" sz="quarter" idx="11"/>
          </p:nvPr>
        </p:nvSpPr>
        <p:spPr/>
        <p:txBody>
          <a:bodyPr/>
          <a:lstStyle/>
          <a:p>
            <a:r>
              <a:rPr lang="en-GB"/>
              <a:t>CMLS Global </a:t>
            </a:r>
          </a:p>
        </p:txBody>
      </p:sp>
      <p:sp>
        <p:nvSpPr>
          <p:cNvPr id="6" name="Slide Number Placeholder 5"/>
          <p:cNvSpPr>
            <a:spLocks noGrp="1"/>
          </p:cNvSpPr>
          <p:nvPr>
            <p:ph type="sldNum" sz="quarter" idx="12"/>
          </p:nvPr>
        </p:nvSpPr>
        <p:spPr/>
        <p:txBody>
          <a:bodyPr/>
          <a:lstStyle/>
          <a:p>
            <a:fld id="{2B89A94E-C5F3-49F1-B919-A2B9564354F6}" type="slidenum">
              <a:rPr lang="en-GB" smtClean="0"/>
              <a:t>‹#›</a:t>
            </a:fld>
            <a:endParaRPr lang="en-GB"/>
          </a:p>
        </p:txBody>
      </p:sp>
    </p:spTree>
    <p:extLst>
      <p:ext uri="{BB962C8B-B14F-4D97-AF65-F5344CB8AC3E}">
        <p14:creationId xmlns:p14="http://schemas.microsoft.com/office/powerpoint/2010/main" val="2265548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5B9FEF-CC06-4F08-9408-CF6E8E5BC121}" type="datetime1">
              <a:rPr lang="en-GB" smtClean="0"/>
              <a:t>08/01/2026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CMLS Global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89A94E-C5F3-49F1-B919-A2B9564354F6}" type="slidenum">
              <a:rPr lang="en-GB" smtClean="0"/>
              <a:t>‹#›</a:t>
            </a:fld>
            <a:endParaRPr lang="en-GB"/>
          </a:p>
        </p:txBody>
      </p:sp>
    </p:spTree>
    <p:extLst>
      <p:ext uri="{BB962C8B-B14F-4D97-AF65-F5344CB8AC3E}">
        <p14:creationId xmlns:p14="http://schemas.microsoft.com/office/powerpoint/2010/main" val="3028919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p:cNvSpPr/>
          <p:nvPr/>
        </p:nvSpPr>
        <p:spPr>
          <a:xfrm>
            <a:off x="2386451" y="1165147"/>
            <a:ext cx="7223760" cy="1640840"/>
          </a:xfrm>
          <a:prstGeom prst="roundRect">
            <a:avLst/>
          </a:prstGeom>
          <a:no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fontScale="77500" lnSpcReduction="20000"/>
          </a:bodyPr>
          <a:lstStyle/>
          <a:p>
            <a:pPr algn="ctr">
              <a:lnSpc>
                <a:spcPct val="90000"/>
              </a:lnSpc>
              <a:spcBef>
                <a:spcPct val="0"/>
              </a:spcBef>
              <a:spcAft>
                <a:spcPts val="600"/>
              </a:spcAft>
            </a:pPr>
            <a:r>
              <a:rPr lang="en-US" sz="4800" b="1" dirty="0">
                <a:solidFill>
                  <a:schemeClr val="tx1"/>
                </a:solidFill>
                <a:latin typeface="+mj-lt"/>
                <a:ea typeface="+mj-ea"/>
                <a:cs typeface="+mj-cs"/>
              </a:rPr>
              <a:t>L7 / Postgraduate</a:t>
            </a:r>
          </a:p>
          <a:p>
            <a:pPr algn="ctr">
              <a:lnSpc>
                <a:spcPct val="90000"/>
              </a:lnSpc>
              <a:spcBef>
                <a:spcPct val="0"/>
              </a:spcBef>
              <a:spcAft>
                <a:spcPts val="600"/>
              </a:spcAft>
            </a:pPr>
            <a:r>
              <a:rPr lang="en-US" sz="4800" b="1" dirty="0">
                <a:solidFill>
                  <a:schemeClr val="tx1"/>
                </a:solidFill>
                <a:latin typeface="+mj-lt"/>
                <a:ea typeface="+mj-ea"/>
                <a:cs typeface="+mj-cs"/>
              </a:rPr>
              <a:t>Diploma in International Business Law</a:t>
            </a:r>
          </a:p>
        </p:txBody>
      </p:sp>
      <p:sp>
        <p:nvSpPr>
          <p:cNvPr id="7" name="Rounded Rectangle 6"/>
          <p:cNvSpPr/>
          <p:nvPr/>
        </p:nvSpPr>
        <p:spPr>
          <a:xfrm>
            <a:off x="1245617" y="3429000"/>
            <a:ext cx="9697715" cy="1881960"/>
          </a:xfrm>
          <a:prstGeom prst="roundRect">
            <a:avLst/>
          </a:prstGeom>
          <a:noFill/>
        </p:spPr>
        <p:style>
          <a:lnRef idx="1">
            <a:schemeClr val="accent6"/>
          </a:lnRef>
          <a:fillRef idx="2">
            <a:schemeClr val="accent6"/>
          </a:fillRef>
          <a:effectRef idx="1">
            <a:schemeClr val="accent6"/>
          </a:effectRef>
          <a:fontRef idx="minor">
            <a:schemeClr val="dk1"/>
          </a:fontRef>
        </p:style>
        <p:txBody>
          <a:bodyPr vert="horz" lIns="91440" tIns="45720" rIns="91440" bIns="45720" rtlCol="0">
            <a:normAutofit/>
          </a:bodyPr>
          <a:lstStyle/>
          <a:p>
            <a:pPr algn="ctr">
              <a:lnSpc>
                <a:spcPct val="90000"/>
              </a:lnSpc>
              <a:spcBef>
                <a:spcPts val="1000"/>
              </a:spcBef>
            </a:pPr>
            <a:r>
              <a:rPr lang="en-US" sz="3600" b="1" dirty="0">
                <a:solidFill>
                  <a:srgbClr val="FF0000"/>
                </a:solidFill>
              </a:rPr>
              <a:t>Unit Title – </a:t>
            </a:r>
            <a:r>
              <a:rPr lang="en-GB" sz="3600" b="1" dirty="0">
                <a:solidFill>
                  <a:srgbClr val="FF0000"/>
                </a:solidFill>
              </a:rPr>
              <a:t>Commercial Trust Law</a:t>
            </a:r>
          </a:p>
          <a:p>
            <a:pPr algn="ctr">
              <a:lnSpc>
                <a:spcPct val="90000"/>
              </a:lnSpc>
              <a:spcBef>
                <a:spcPts val="1000"/>
              </a:spcBef>
            </a:pPr>
            <a:r>
              <a:rPr lang="en-US" sz="2400" b="1" dirty="0">
                <a:solidFill>
                  <a:schemeClr val="tx1"/>
                </a:solidFill>
              </a:rPr>
              <a:t>Cambridge Management and Leadership School</a:t>
            </a:r>
          </a:p>
          <a:p>
            <a:pPr algn="ctr">
              <a:lnSpc>
                <a:spcPct val="90000"/>
              </a:lnSpc>
              <a:spcBef>
                <a:spcPts val="1000"/>
              </a:spcBef>
            </a:pPr>
            <a:r>
              <a:rPr lang="en-US" sz="2400" b="1" dirty="0">
                <a:solidFill>
                  <a:schemeClr val="tx1"/>
                </a:solidFill>
              </a:rPr>
              <a:t>Cambridge, UK </a:t>
            </a:r>
          </a:p>
        </p:txBody>
      </p:sp>
      <p:pic>
        <p:nvPicPr>
          <p:cNvPr id="4" name="Picture 3"/>
          <p:cNvPicPr>
            <a:picLocks noChangeAspect="1"/>
          </p:cNvPicPr>
          <p:nvPr/>
        </p:nvPicPr>
        <p:blipFill>
          <a:blip r:embed="rId3"/>
          <a:srcRect r="1480"/>
          <a:stretch>
            <a:fillRect/>
          </a:stretch>
        </p:blipFill>
        <p:spPr>
          <a:xfrm>
            <a:off x="10193124" y="909008"/>
            <a:ext cx="1280140" cy="1758304"/>
          </a:xfrm>
          <a:prstGeom prst="rect">
            <a:avLst/>
          </a:prstGeom>
        </p:spPr>
      </p:pic>
      <p:sp>
        <p:nvSpPr>
          <p:cNvPr id="2" name="Footer Placeholder 1"/>
          <p:cNvSpPr>
            <a:spLocks noGrp="1"/>
          </p:cNvSpPr>
          <p:nvPr>
            <p:ph type="ftr" sz="quarter" idx="11"/>
          </p:nvPr>
        </p:nvSpPr>
        <p:spPr>
          <a:xfrm>
            <a:off x="5354954" y="6356350"/>
            <a:ext cx="4636257" cy="365125"/>
          </a:xfrm>
        </p:spPr>
        <p:txBody>
          <a:bodyPr vert="horz" lIns="91440" tIns="45720" rIns="91440" bIns="45720" rtlCol="0" anchor="ctr">
            <a:normAutofit/>
          </a:bodyPr>
          <a:lstStyle/>
          <a:p>
            <a:pPr algn="l">
              <a:spcAft>
                <a:spcPts val="600"/>
              </a:spcAft>
              <a:defRPr/>
            </a:pPr>
            <a:r>
              <a:rPr lang="en-US" kern="1200">
                <a:solidFill>
                  <a:prstClr val="black">
                    <a:tint val="75000"/>
                  </a:prstClr>
                </a:solidFill>
                <a:latin typeface="Calibri" panose="020F0502020204030204"/>
                <a:ea typeface="+mn-ea"/>
                <a:cs typeface="+mn-cs"/>
              </a:rPr>
              <a:t>CMLS Global </a:t>
            </a:r>
          </a:p>
        </p:txBody>
      </p:sp>
      <p:sp>
        <p:nvSpPr>
          <p:cNvPr id="3" name="Slide Number Placeholder 2"/>
          <p:cNvSpPr>
            <a:spLocks noGrp="1"/>
          </p:cNvSpPr>
          <p:nvPr>
            <p:ph type="sldNum" sz="quarter" idx="12"/>
          </p:nvPr>
        </p:nvSpPr>
        <p:spPr>
          <a:xfrm>
            <a:off x="10193124" y="6356350"/>
            <a:ext cx="1160675" cy="365125"/>
          </a:xfrm>
        </p:spPr>
        <p:txBody>
          <a:bodyPr vert="horz" lIns="91440" tIns="45720" rIns="91440" bIns="45720" rtlCol="0" anchor="ctr">
            <a:normAutofit/>
          </a:bodyPr>
          <a:lstStyle/>
          <a:p>
            <a:pPr>
              <a:spcAft>
                <a:spcPts val="600"/>
              </a:spcAft>
              <a:defRPr/>
            </a:pPr>
            <a:fld id="{575BA1BD-7BF2-498D-804C-B73334B600CA}" type="slidenum">
              <a:rPr lang="en-US" smtClean="0">
                <a:solidFill>
                  <a:prstClr val="black">
                    <a:tint val="75000"/>
                  </a:prstClr>
                </a:solidFill>
                <a:latin typeface="Calibri" panose="020F0502020204030204"/>
              </a:rPr>
              <a:pPr>
                <a:spcAft>
                  <a:spcPts val="600"/>
                </a:spcAft>
                <a:defRPr/>
              </a:pPr>
              <a:t>1</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011232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C24EB7-F0EC-0BB9-E6E4-91404BFBA818}"/>
              </a:ext>
            </a:extLst>
          </p:cNvPr>
          <p:cNvSpPr>
            <a:spLocks noGrp="1"/>
          </p:cNvSpPr>
          <p:nvPr>
            <p:ph type="title"/>
          </p:nvPr>
        </p:nvSpPr>
        <p:spPr>
          <a:xfrm>
            <a:off x="640080" y="325369"/>
            <a:ext cx="4368602" cy="1956841"/>
          </a:xfrm>
        </p:spPr>
        <p:txBody>
          <a:bodyPr anchor="b">
            <a:normAutofit/>
          </a:bodyPr>
          <a:lstStyle/>
          <a:p>
            <a:r>
              <a:rPr lang="en-GB" sz="5000" dirty="0"/>
              <a:t>Overall Learning Outcomes</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CC087EE-EDF5-B215-43FC-F2489BE24CF9}"/>
              </a:ext>
            </a:extLst>
          </p:cNvPr>
          <p:cNvSpPr>
            <a:spLocks noGrp="1"/>
          </p:cNvSpPr>
          <p:nvPr>
            <p:ph idx="1"/>
          </p:nvPr>
        </p:nvSpPr>
        <p:spPr>
          <a:xfrm>
            <a:off x="640080" y="2872899"/>
            <a:ext cx="4243589" cy="3320668"/>
          </a:xfrm>
        </p:spPr>
        <p:txBody>
          <a:bodyPr>
            <a:normAutofit/>
          </a:bodyPr>
          <a:lstStyle/>
          <a:p>
            <a:pPr marL="514350" indent="-514350">
              <a:buFont typeface="+mj-lt"/>
              <a:buAutoNum type="arabicPeriod"/>
            </a:pPr>
            <a:r>
              <a:rPr lang="en-GB" sz="2200" dirty="0"/>
              <a:t>Evaluate the basic principles of Equity as a part of English System of Law.</a:t>
            </a:r>
          </a:p>
          <a:p>
            <a:pPr marL="514350" indent="-514350">
              <a:buFont typeface="+mj-lt"/>
              <a:buAutoNum type="arabicPeriod"/>
            </a:pPr>
            <a:r>
              <a:rPr lang="en-GB" sz="2200" dirty="0"/>
              <a:t>Analyse the way trusts are used in commercial transactions and issues are dealt according to the norms of contract and trusts law. </a:t>
            </a:r>
          </a:p>
        </p:txBody>
      </p:sp>
      <p:pic>
        <p:nvPicPr>
          <p:cNvPr id="7" name="Picture 6" descr="Pen placed on top of a signature line">
            <a:extLst>
              <a:ext uri="{FF2B5EF4-FFF2-40B4-BE49-F238E27FC236}">
                <a16:creationId xmlns:a16="http://schemas.microsoft.com/office/drawing/2014/main" id="{5EBF617C-1FCF-589F-8D45-DAEA0C4C4D13}"/>
              </a:ext>
            </a:extLst>
          </p:cNvPr>
          <p:cNvPicPr>
            <a:picLocks noChangeAspect="1"/>
          </p:cNvPicPr>
          <p:nvPr/>
        </p:nvPicPr>
        <p:blipFill>
          <a:blip r:embed="rId2"/>
          <a:srcRect l="33048" r="-1"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3">
            <a:extLst>
              <a:ext uri="{FF2B5EF4-FFF2-40B4-BE49-F238E27FC236}">
                <a16:creationId xmlns:a16="http://schemas.microsoft.com/office/drawing/2014/main" id="{F88DC05D-96D3-A55D-FC11-08ECCF80C559}"/>
              </a:ext>
            </a:extLst>
          </p:cNvPr>
          <p:cNvSpPr>
            <a:spLocks noGrp="1"/>
          </p:cNvSpPr>
          <p:nvPr>
            <p:ph type="ftr" sz="quarter" idx="11"/>
          </p:nvPr>
        </p:nvSpPr>
        <p:spPr>
          <a:xfrm>
            <a:off x="6248400" y="6356350"/>
            <a:ext cx="4114800" cy="365125"/>
          </a:xfrm>
        </p:spPr>
        <p:txBody>
          <a:bodyPr>
            <a:normAutofit/>
          </a:bodyPr>
          <a:lstStyle/>
          <a:p>
            <a:pPr algn="l">
              <a:spcAft>
                <a:spcPts val="600"/>
              </a:spcAft>
            </a:pPr>
            <a:r>
              <a:rPr lang="en-GB">
                <a:solidFill>
                  <a:srgbClr val="FFFFFF"/>
                </a:solidFill>
              </a:rPr>
              <a:t>CMLS Global </a:t>
            </a:r>
          </a:p>
        </p:txBody>
      </p:sp>
      <p:sp>
        <p:nvSpPr>
          <p:cNvPr id="5" name="Slide Number Placeholder 4">
            <a:extLst>
              <a:ext uri="{FF2B5EF4-FFF2-40B4-BE49-F238E27FC236}">
                <a16:creationId xmlns:a16="http://schemas.microsoft.com/office/drawing/2014/main" id="{DF9C06B3-D0F9-C3FE-6437-C877372B0615}"/>
              </a:ext>
            </a:extLst>
          </p:cNvPr>
          <p:cNvSpPr>
            <a:spLocks noGrp="1"/>
          </p:cNvSpPr>
          <p:nvPr>
            <p:ph type="sldNum" sz="quarter" idx="12"/>
          </p:nvPr>
        </p:nvSpPr>
        <p:spPr>
          <a:xfrm>
            <a:off x="10439400" y="6356350"/>
            <a:ext cx="914400" cy="365125"/>
          </a:xfrm>
        </p:spPr>
        <p:txBody>
          <a:bodyPr>
            <a:normAutofit/>
          </a:bodyPr>
          <a:lstStyle/>
          <a:p>
            <a:pPr>
              <a:spcAft>
                <a:spcPts val="600"/>
              </a:spcAft>
            </a:pPr>
            <a:fld id="{2B89A94E-C5F3-49F1-B919-A2B9564354F6}" type="slidenum">
              <a:rPr lang="en-GB">
                <a:solidFill>
                  <a:srgbClr val="FFFFFF"/>
                </a:solidFill>
              </a:rPr>
              <a:pPr>
                <a:spcAft>
                  <a:spcPts val="600"/>
                </a:spcAft>
              </a:pPr>
              <a:t>2</a:t>
            </a:fld>
            <a:endParaRPr lang="en-GB">
              <a:solidFill>
                <a:srgbClr val="FFFFFF"/>
              </a:solidFill>
            </a:endParaRPr>
          </a:p>
        </p:txBody>
      </p:sp>
    </p:spTree>
    <p:extLst>
      <p:ext uri="{BB962C8B-B14F-4D97-AF65-F5344CB8AC3E}">
        <p14:creationId xmlns:p14="http://schemas.microsoft.com/office/powerpoint/2010/main" val="2685909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A6A26-7BCD-9F7C-BEE3-6DE67CCB48C8}"/>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00E1814A-25BB-41FB-C7FA-FB18B9F312E3}"/>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8AAD9C50-9C0D-BF7F-61C4-868A2A952A3A}"/>
              </a:ext>
            </a:extLst>
          </p:cNvPr>
          <p:cNvSpPr>
            <a:spLocks noGrp="1"/>
          </p:cNvSpPr>
          <p:nvPr>
            <p:ph type="sldNum" sz="quarter" idx="12"/>
          </p:nvPr>
        </p:nvSpPr>
        <p:spPr/>
        <p:txBody>
          <a:bodyPr/>
          <a:lstStyle/>
          <a:p>
            <a:fld id="{2B89A94E-C5F3-49F1-B919-A2B9564354F6}" type="slidenum">
              <a:rPr lang="en-GB" smtClean="0"/>
              <a:t>3</a:t>
            </a:fld>
            <a:endParaRPr lang="en-GB"/>
          </a:p>
        </p:txBody>
      </p:sp>
      <p:sp>
        <p:nvSpPr>
          <p:cNvPr id="7" name="Rounded Rectangle 6">
            <a:extLst>
              <a:ext uri="{FF2B5EF4-FFF2-40B4-BE49-F238E27FC236}">
                <a16:creationId xmlns:a16="http://schemas.microsoft.com/office/drawing/2014/main" id="{333DF658-97A5-E0FA-76B2-32B8347F2232}"/>
              </a:ext>
            </a:extLst>
          </p:cNvPr>
          <p:cNvSpPr/>
          <p:nvPr/>
        </p:nvSpPr>
        <p:spPr>
          <a:xfrm>
            <a:off x="609601" y="1148080"/>
            <a:ext cx="11094720" cy="4205514"/>
          </a:xfrm>
          <a:prstGeom prst="roundRect">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4400" dirty="0"/>
              <a:t>Learning Outcome – 2</a:t>
            </a:r>
          </a:p>
          <a:p>
            <a:endParaRPr lang="en-GB" sz="4400" dirty="0"/>
          </a:p>
          <a:p>
            <a:r>
              <a:rPr lang="en-GB" sz="4400" dirty="0"/>
              <a:t>Analyse the way trusts are used in commercial transactions and issues are dealt according to the norms of contract and trusts law. </a:t>
            </a:r>
          </a:p>
        </p:txBody>
      </p:sp>
    </p:spTree>
    <p:extLst>
      <p:ext uri="{BB962C8B-B14F-4D97-AF65-F5344CB8AC3E}">
        <p14:creationId xmlns:p14="http://schemas.microsoft.com/office/powerpoint/2010/main" val="1087630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49D3C-03C0-F250-59E8-6064CD8B3271}"/>
              </a:ext>
            </a:extLst>
          </p:cNvPr>
          <p:cNvSpPr>
            <a:spLocks noGrp="1"/>
          </p:cNvSpPr>
          <p:nvPr>
            <p:ph type="title"/>
          </p:nvPr>
        </p:nvSpPr>
        <p:spPr/>
        <p:txBody>
          <a:bodyPr>
            <a:normAutofit/>
          </a:bodyPr>
          <a:lstStyle/>
          <a:p>
            <a:r>
              <a:rPr lang="en-US" b="1" dirty="0">
                <a:solidFill>
                  <a:srgbClr val="C00000"/>
                </a:solidFill>
              </a:rPr>
              <a:t>Overview</a:t>
            </a:r>
          </a:p>
        </p:txBody>
      </p:sp>
      <p:sp>
        <p:nvSpPr>
          <p:cNvPr id="3" name="Content Placeholder 2">
            <a:extLst>
              <a:ext uri="{FF2B5EF4-FFF2-40B4-BE49-F238E27FC236}">
                <a16:creationId xmlns:a16="http://schemas.microsoft.com/office/drawing/2014/main" id="{FC307C82-E605-4F34-8D87-EC028FB32368}"/>
              </a:ext>
            </a:extLst>
          </p:cNvPr>
          <p:cNvSpPr>
            <a:spLocks noGrp="1"/>
          </p:cNvSpPr>
          <p:nvPr>
            <p:ph idx="1"/>
          </p:nvPr>
        </p:nvSpPr>
        <p:spPr/>
        <p:txBody>
          <a:bodyPr>
            <a:normAutofit/>
          </a:bodyPr>
          <a:lstStyle/>
          <a:p>
            <a:r>
              <a:rPr lang="en-GB" sz="3200" dirty="0"/>
              <a:t>Trusts play a crucial role in modern commercial transactions by enabling the separation of legal and beneficial ownership, facilitating risk management, and protecting assets. In commercial contexts, trusts operate alongside contract law but are governed primarily by </a:t>
            </a:r>
            <a:r>
              <a:rPr lang="en-GB" sz="3200" u="sng" dirty="0"/>
              <a:t>equitable principles</a:t>
            </a:r>
            <a:r>
              <a:rPr lang="en-GB" sz="3200" dirty="0"/>
              <a:t>, giving rise to distinctive rights and obligations that cannot be reduced to contractual relationships alone.</a:t>
            </a:r>
          </a:p>
          <a:p>
            <a:endParaRPr lang="en-GB" sz="3200" dirty="0"/>
          </a:p>
        </p:txBody>
      </p:sp>
      <p:sp>
        <p:nvSpPr>
          <p:cNvPr id="4" name="Footer Placeholder 3">
            <a:extLst>
              <a:ext uri="{FF2B5EF4-FFF2-40B4-BE49-F238E27FC236}">
                <a16:creationId xmlns:a16="http://schemas.microsoft.com/office/drawing/2014/main" id="{A15135C0-4B82-27E2-4AAD-5709DF733AA6}"/>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F2B78991-B4E6-4255-0043-0E2608F87914}"/>
              </a:ext>
            </a:extLst>
          </p:cNvPr>
          <p:cNvSpPr>
            <a:spLocks noGrp="1"/>
          </p:cNvSpPr>
          <p:nvPr>
            <p:ph type="sldNum" sz="quarter" idx="12"/>
          </p:nvPr>
        </p:nvSpPr>
        <p:spPr/>
        <p:txBody>
          <a:bodyPr/>
          <a:lstStyle/>
          <a:p>
            <a:fld id="{2B89A94E-C5F3-49F1-B919-A2B9564354F6}" type="slidenum">
              <a:rPr lang="en-GB" smtClean="0"/>
              <a:t>4</a:t>
            </a:fld>
            <a:endParaRPr lang="en-GB"/>
          </a:p>
        </p:txBody>
      </p:sp>
    </p:spTree>
    <p:extLst>
      <p:ext uri="{BB962C8B-B14F-4D97-AF65-F5344CB8AC3E}">
        <p14:creationId xmlns:p14="http://schemas.microsoft.com/office/powerpoint/2010/main" val="767945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F6755-FB78-F3A2-9555-1FB8240F18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2607E-C7CB-F3D0-C443-94BF10CAE48F}"/>
              </a:ext>
            </a:extLst>
          </p:cNvPr>
          <p:cNvSpPr>
            <a:spLocks noGrp="1"/>
          </p:cNvSpPr>
          <p:nvPr>
            <p:ph type="title"/>
          </p:nvPr>
        </p:nvSpPr>
        <p:spPr>
          <a:xfrm>
            <a:off x="957943" y="2651125"/>
            <a:ext cx="10515600" cy="1325563"/>
          </a:xfrm>
        </p:spPr>
        <p:txBody>
          <a:bodyPr>
            <a:noAutofit/>
          </a:bodyPr>
          <a:lstStyle/>
          <a:p>
            <a:r>
              <a:rPr lang="en-GB" sz="4000" b="1" dirty="0">
                <a:solidFill>
                  <a:srgbClr val="C00000"/>
                </a:solidFill>
                <a:latin typeface="+mn-lt"/>
              </a:rPr>
              <a:t>2.1 Commercial Transactions in the Context of Contract Law, Trust Law, and Equity</a:t>
            </a:r>
          </a:p>
        </p:txBody>
      </p:sp>
      <p:sp>
        <p:nvSpPr>
          <p:cNvPr id="4" name="Footer Placeholder 3">
            <a:extLst>
              <a:ext uri="{FF2B5EF4-FFF2-40B4-BE49-F238E27FC236}">
                <a16:creationId xmlns:a16="http://schemas.microsoft.com/office/drawing/2014/main" id="{50C1ED21-E937-9628-9F0E-E523638026E7}"/>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4A81F7C9-423C-AD2F-99E8-2D61A7D9B890}"/>
              </a:ext>
            </a:extLst>
          </p:cNvPr>
          <p:cNvSpPr>
            <a:spLocks noGrp="1"/>
          </p:cNvSpPr>
          <p:nvPr>
            <p:ph type="sldNum" sz="quarter" idx="12"/>
          </p:nvPr>
        </p:nvSpPr>
        <p:spPr/>
        <p:txBody>
          <a:bodyPr/>
          <a:lstStyle/>
          <a:p>
            <a:fld id="{2B89A94E-C5F3-49F1-B919-A2B9564354F6}" type="slidenum">
              <a:rPr lang="en-GB" smtClean="0"/>
              <a:t>5</a:t>
            </a:fld>
            <a:endParaRPr lang="en-GB"/>
          </a:p>
        </p:txBody>
      </p:sp>
    </p:spTree>
    <p:extLst>
      <p:ext uri="{BB962C8B-B14F-4D97-AF65-F5344CB8AC3E}">
        <p14:creationId xmlns:p14="http://schemas.microsoft.com/office/powerpoint/2010/main" val="2721227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2D7E7-458B-ABAE-4FDE-1F387BCEA7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8205CD-6CF3-977D-BA86-13EAC2701C41}"/>
              </a:ext>
            </a:extLst>
          </p:cNvPr>
          <p:cNvSpPr>
            <a:spLocks noGrp="1"/>
          </p:cNvSpPr>
          <p:nvPr>
            <p:ph type="title"/>
          </p:nvPr>
        </p:nvSpPr>
        <p:spPr/>
        <p:txBody>
          <a:bodyPr>
            <a:normAutofit/>
          </a:bodyPr>
          <a:lstStyle/>
          <a:p>
            <a:r>
              <a:rPr lang="en-GB" b="1" dirty="0">
                <a:solidFill>
                  <a:srgbClr val="C00000"/>
                </a:solidFill>
              </a:rPr>
              <a:t>Use of Trusts in Commercial Transactions</a:t>
            </a:r>
          </a:p>
        </p:txBody>
      </p:sp>
      <p:sp>
        <p:nvSpPr>
          <p:cNvPr id="3" name="Content Placeholder 2">
            <a:extLst>
              <a:ext uri="{FF2B5EF4-FFF2-40B4-BE49-F238E27FC236}">
                <a16:creationId xmlns:a16="http://schemas.microsoft.com/office/drawing/2014/main" id="{F50D4D4B-E9AB-8966-FEDD-90AC519A57EF}"/>
              </a:ext>
            </a:extLst>
          </p:cNvPr>
          <p:cNvSpPr>
            <a:spLocks noGrp="1"/>
          </p:cNvSpPr>
          <p:nvPr>
            <p:ph idx="1"/>
          </p:nvPr>
        </p:nvSpPr>
        <p:spPr/>
        <p:txBody>
          <a:bodyPr>
            <a:normAutofit fontScale="92500" lnSpcReduction="10000"/>
          </a:bodyPr>
          <a:lstStyle/>
          <a:p>
            <a:pPr marL="0" indent="0">
              <a:buNone/>
            </a:pPr>
            <a:r>
              <a:rPr lang="en-GB" sz="3200" dirty="0"/>
              <a:t>Trusts are widely used in commercial arrangements such as:</a:t>
            </a:r>
          </a:p>
          <a:p>
            <a:r>
              <a:rPr lang="en-GB" sz="3200" dirty="0"/>
              <a:t>Pension funds</a:t>
            </a:r>
          </a:p>
          <a:p>
            <a:r>
              <a:rPr lang="en-GB" sz="3200" dirty="0"/>
              <a:t>Unit trusts and investment funds</a:t>
            </a:r>
          </a:p>
          <a:p>
            <a:r>
              <a:rPr lang="en-GB" sz="3200" dirty="0"/>
              <a:t>Security trusts in syndicated lending</a:t>
            </a:r>
          </a:p>
          <a:p>
            <a:r>
              <a:rPr lang="en-GB" sz="3200" dirty="0"/>
              <a:t>Escrow arrangements</a:t>
            </a:r>
          </a:p>
          <a:p>
            <a:r>
              <a:rPr lang="en-GB" sz="3200" dirty="0"/>
              <a:t>Trust-based joint ventures</a:t>
            </a:r>
          </a:p>
          <a:p>
            <a:pPr marL="0" indent="0">
              <a:buNone/>
            </a:pPr>
            <a:r>
              <a:rPr lang="en-GB" sz="3200" dirty="0"/>
              <a:t>In these contexts, contracts establish the commercial framework, while trusts regulate the holding and management of property for specified beneficiaries.</a:t>
            </a:r>
          </a:p>
          <a:p>
            <a:endParaRPr lang="en-GB" sz="3200" dirty="0"/>
          </a:p>
        </p:txBody>
      </p:sp>
      <p:sp>
        <p:nvSpPr>
          <p:cNvPr id="4" name="Footer Placeholder 3">
            <a:extLst>
              <a:ext uri="{FF2B5EF4-FFF2-40B4-BE49-F238E27FC236}">
                <a16:creationId xmlns:a16="http://schemas.microsoft.com/office/drawing/2014/main" id="{E7C80DC2-D343-964C-73F6-CE5EAD1EBAF5}"/>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89A836B3-77DD-C4C7-5DC8-3B89DD8BA328}"/>
              </a:ext>
            </a:extLst>
          </p:cNvPr>
          <p:cNvSpPr>
            <a:spLocks noGrp="1"/>
          </p:cNvSpPr>
          <p:nvPr>
            <p:ph type="sldNum" sz="quarter" idx="12"/>
          </p:nvPr>
        </p:nvSpPr>
        <p:spPr/>
        <p:txBody>
          <a:bodyPr/>
          <a:lstStyle/>
          <a:p>
            <a:fld id="{2B89A94E-C5F3-49F1-B919-A2B9564354F6}" type="slidenum">
              <a:rPr lang="en-GB" smtClean="0"/>
              <a:t>6</a:t>
            </a:fld>
            <a:endParaRPr lang="en-GB"/>
          </a:p>
        </p:txBody>
      </p:sp>
    </p:spTree>
    <p:extLst>
      <p:ext uri="{BB962C8B-B14F-4D97-AF65-F5344CB8AC3E}">
        <p14:creationId xmlns:p14="http://schemas.microsoft.com/office/powerpoint/2010/main" val="396508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46543-9623-5408-96F0-5987388D8A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2018AE-0FCD-79CA-08CE-02E219FED2BB}"/>
              </a:ext>
            </a:extLst>
          </p:cNvPr>
          <p:cNvSpPr>
            <a:spLocks noGrp="1"/>
          </p:cNvSpPr>
          <p:nvPr>
            <p:ph type="title"/>
          </p:nvPr>
        </p:nvSpPr>
        <p:spPr/>
        <p:txBody>
          <a:bodyPr>
            <a:normAutofit/>
          </a:bodyPr>
          <a:lstStyle/>
          <a:p>
            <a:r>
              <a:rPr lang="en-GB" b="1" dirty="0">
                <a:solidFill>
                  <a:srgbClr val="C00000"/>
                </a:solidFill>
              </a:rPr>
              <a:t>Use of Trusts in Commercial Transactions</a:t>
            </a:r>
          </a:p>
        </p:txBody>
      </p:sp>
      <p:sp>
        <p:nvSpPr>
          <p:cNvPr id="3" name="Content Placeholder 2">
            <a:extLst>
              <a:ext uri="{FF2B5EF4-FFF2-40B4-BE49-F238E27FC236}">
                <a16:creationId xmlns:a16="http://schemas.microsoft.com/office/drawing/2014/main" id="{9819C91F-760F-A73A-07C8-B6F356845E7F}"/>
              </a:ext>
            </a:extLst>
          </p:cNvPr>
          <p:cNvSpPr>
            <a:spLocks noGrp="1"/>
          </p:cNvSpPr>
          <p:nvPr>
            <p:ph idx="1"/>
          </p:nvPr>
        </p:nvSpPr>
        <p:spPr>
          <a:xfrm>
            <a:off x="1012370" y="1825625"/>
            <a:ext cx="10341429" cy="4351338"/>
          </a:xfrm>
        </p:spPr>
        <p:txBody>
          <a:bodyPr>
            <a:normAutofit/>
          </a:bodyPr>
          <a:lstStyle/>
          <a:p>
            <a:pPr marL="0" indent="0">
              <a:buNone/>
            </a:pPr>
            <a:r>
              <a:rPr lang="en-GB" sz="3600" b="1" dirty="0">
                <a:solidFill>
                  <a:srgbClr val="0000FF"/>
                </a:solidFill>
              </a:rPr>
              <a:t>Equitable Foundations</a:t>
            </a:r>
          </a:p>
          <a:p>
            <a:r>
              <a:rPr lang="en-GB" sz="3200" dirty="0"/>
              <a:t>Trust law derives from equity and focuses on conscience and fiduciary responsibility, rather than mutual exchange. Trustees are bound by duties of loyalty, good faith, and proper purpose, which exceed contractual obligations (</a:t>
            </a:r>
            <a:r>
              <a:rPr lang="en-GB" sz="3200" i="1" dirty="0"/>
              <a:t>Bristol and West BS v </a:t>
            </a:r>
            <a:r>
              <a:rPr lang="en-GB" sz="3200" i="1" dirty="0" err="1"/>
              <a:t>Mothew</a:t>
            </a:r>
            <a:r>
              <a:rPr lang="en-GB" sz="3200" dirty="0"/>
              <a:t> [1998]).</a:t>
            </a:r>
          </a:p>
        </p:txBody>
      </p:sp>
      <p:sp>
        <p:nvSpPr>
          <p:cNvPr id="4" name="Footer Placeholder 3">
            <a:extLst>
              <a:ext uri="{FF2B5EF4-FFF2-40B4-BE49-F238E27FC236}">
                <a16:creationId xmlns:a16="http://schemas.microsoft.com/office/drawing/2014/main" id="{43D70189-5CCF-DEB9-BF12-206B37CAA9E7}"/>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C8C7AF73-EE5A-E631-2243-D74658A8A5B1}"/>
              </a:ext>
            </a:extLst>
          </p:cNvPr>
          <p:cNvSpPr>
            <a:spLocks noGrp="1"/>
          </p:cNvSpPr>
          <p:nvPr>
            <p:ph type="sldNum" sz="quarter" idx="12"/>
          </p:nvPr>
        </p:nvSpPr>
        <p:spPr/>
        <p:txBody>
          <a:bodyPr/>
          <a:lstStyle/>
          <a:p>
            <a:fld id="{2B89A94E-C5F3-49F1-B919-A2B9564354F6}" type="slidenum">
              <a:rPr lang="en-GB" smtClean="0"/>
              <a:t>7</a:t>
            </a:fld>
            <a:endParaRPr lang="en-GB"/>
          </a:p>
        </p:txBody>
      </p:sp>
    </p:spTree>
    <p:extLst>
      <p:ext uri="{BB962C8B-B14F-4D97-AF65-F5344CB8AC3E}">
        <p14:creationId xmlns:p14="http://schemas.microsoft.com/office/powerpoint/2010/main" val="2020934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3B21C-BB25-A445-9F08-E9CAFE7994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9631E0-A0E8-F898-55AD-43B98EEBF26B}"/>
              </a:ext>
            </a:extLst>
          </p:cNvPr>
          <p:cNvSpPr>
            <a:spLocks noGrp="1"/>
          </p:cNvSpPr>
          <p:nvPr>
            <p:ph type="title"/>
          </p:nvPr>
        </p:nvSpPr>
        <p:spPr/>
        <p:txBody>
          <a:bodyPr>
            <a:normAutofit/>
          </a:bodyPr>
          <a:lstStyle/>
          <a:p>
            <a:r>
              <a:rPr lang="en-GB" b="1" dirty="0">
                <a:solidFill>
                  <a:srgbClr val="C00000"/>
                </a:solidFill>
              </a:rPr>
              <a:t>Use of Trusts in Commercial Transactions</a:t>
            </a:r>
          </a:p>
        </p:txBody>
      </p:sp>
      <p:sp>
        <p:nvSpPr>
          <p:cNvPr id="3" name="Content Placeholder 2">
            <a:extLst>
              <a:ext uri="{FF2B5EF4-FFF2-40B4-BE49-F238E27FC236}">
                <a16:creationId xmlns:a16="http://schemas.microsoft.com/office/drawing/2014/main" id="{66700712-359E-1CBD-F35D-3B9850AB859A}"/>
              </a:ext>
            </a:extLst>
          </p:cNvPr>
          <p:cNvSpPr>
            <a:spLocks noGrp="1"/>
          </p:cNvSpPr>
          <p:nvPr>
            <p:ph idx="1"/>
          </p:nvPr>
        </p:nvSpPr>
        <p:spPr>
          <a:xfrm>
            <a:off x="1012370" y="1825625"/>
            <a:ext cx="10341429" cy="4351338"/>
          </a:xfrm>
        </p:spPr>
        <p:txBody>
          <a:bodyPr>
            <a:normAutofit/>
          </a:bodyPr>
          <a:lstStyle/>
          <a:p>
            <a:pPr marL="0" indent="0">
              <a:buNone/>
            </a:pPr>
            <a:r>
              <a:rPr lang="en-GB" sz="4000" b="1" dirty="0">
                <a:solidFill>
                  <a:srgbClr val="0000FF"/>
                </a:solidFill>
              </a:rPr>
              <a:t>Commercial Context Example</a:t>
            </a:r>
          </a:p>
          <a:p>
            <a:r>
              <a:rPr lang="en-GB" sz="3600" dirty="0"/>
              <a:t>In syndicated loan agreements, a </a:t>
            </a:r>
            <a:r>
              <a:rPr lang="en-GB" sz="3600" b="1" dirty="0">
                <a:solidFill>
                  <a:srgbClr val="FF0000"/>
                </a:solidFill>
              </a:rPr>
              <a:t>security trustee</a:t>
            </a:r>
            <a:r>
              <a:rPr lang="en-GB" sz="3600" dirty="0">
                <a:solidFill>
                  <a:srgbClr val="FF0000"/>
                </a:solidFill>
              </a:rPr>
              <a:t> </a:t>
            </a:r>
            <a:r>
              <a:rPr lang="en-GB" sz="3600" dirty="0"/>
              <a:t>holds collateral on trust for multiple lenders. While the loan agreement is contractual, the trust structure ensures that each lender has an equitable proprietary interest independent of contract.</a:t>
            </a:r>
          </a:p>
        </p:txBody>
      </p:sp>
      <p:sp>
        <p:nvSpPr>
          <p:cNvPr id="4" name="Footer Placeholder 3">
            <a:extLst>
              <a:ext uri="{FF2B5EF4-FFF2-40B4-BE49-F238E27FC236}">
                <a16:creationId xmlns:a16="http://schemas.microsoft.com/office/drawing/2014/main" id="{BAE89947-A642-A86E-2FEC-8CBFCFC7ED15}"/>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43BFC861-13A1-9120-2252-77A38AF0A695}"/>
              </a:ext>
            </a:extLst>
          </p:cNvPr>
          <p:cNvSpPr>
            <a:spLocks noGrp="1"/>
          </p:cNvSpPr>
          <p:nvPr>
            <p:ph type="sldNum" sz="quarter" idx="12"/>
          </p:nvPr>
        </p:nvSpPr>
        <p:spPr/>
        <p:txBody>
          <a:bodyPr/>
          <a:lstStyle/>
          <a:p>
            <a:fld id="{2B89A94E-C5F3-49F1-B919-A2B9564354F6}" type="slidenum">
              <a:rPr lang="en-GB" smtClean="0"/>
              <a:t>8</a:t>
            </a:fld>
            <a:endParaRPr lang="en-GB"/>
          </a:p>
        </p:txBody>
      </p:sp>
    </p:spTree>
    <p:extLst>
      <p:ext uri="{BB962C8B-B14F-4D97-AF65-F5344CB8AC3E}">
        <p14:creationId xmlns:p14="http://schemas.microsoft.com/office/powerpoint/2010/main" val="1347906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4F648-156D-A86E-7206-5EE8D4D5F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B5ACF0-7095-8DE3-87AC-EC4F425A0CDB}"/>
              </a:ext>
            </a:extLst>
          </p:cNvPr>
          <p:cNvSpPr>
            <a:spLocks noGrp="1"/>
          </p:cNvSpPr>
          <p:nvPr>
            <p:ph type="title"/>
          </p:nvPr>
        </p:nvSpPr>
        <p:spPr/>
        <p:txBody>
          <a:bodyPr>
            <a:normAutofit/>
          </a:bodyPr>
          <a:lstStyle/>
          <a:p>
            <a:r>
              <a:rPr lang="en-GB" b="1" dirty="0">
                <a:solidFill>
                  <a:srgbClr val="C00000"/>
                </a:solidFill>
              </a:rPr>
              <a:t>Use of Trusts in Commercial Transactions</a:t>
            </a:r>
          </a:p>
        </p:txBody>
      </p:sp>
      <p:sp>
        <p:nvSpPr>
          <p:cNvPr id="3" name="Content Placeholder 2">
            <a:extLst>
              <a:ext uri="{FF2B5EF4-FFF2-40B4-BE49-F238E27FC236}">
                <a16:creationId xmlns:a16="http://schemas.microsoft.com/office/drawing/2014/main" id="{15E6DE72-CDD5-D7E5-9F53-ADD9D74C67DC}"/>
              </a:ext>
            </a:extLst>
          </p:cNvPr>
          <p:cNvSpPr>
            <a:spLocks noGrp="1"/>
          </p:cNvSpPr>
          <p:nvPr>
            <p:ph idx="1"/>
          </p:nvPr>
        </p:nvSpPr>
        <p:spPr>
          <a:xfrm>
            <a:off x="1012370" y="1825625"/>
            <a:ext cx="10341429" cy="4351338"/>
          </a:xfrm>
        </p:spPr>
        <p:txBody>
          <a:bodyPr>
            <a:normAutofit/>
          </a:bodyPr>
          <a:lstStyle/>
          <a:p>
            <a:pPr marL="0" indent="0">
              <a:buNone/>
            </a:pPr>
            <a:r>
              <a:rPr lang="en-GB" sz="4000" b="1" dirty="0">
                <a:solidFill>
                  <a:srgbClr val="0000FF"/>
                </a:solidFill>
              </a:rPr>
              <a:t>Critical Perspective</a:t>
            </a:r>
          </a:p>
          <a:p>
            <a:r>
              <a:rPr lang="en-GB" sz="4000" dirty="0"/>
              <a:t>The integration of trusts into commercial contracts enhances asset protection but introduces complexity. Courts increasingly recognise commercial expectations while preserving equitable safeguards.</a:t>
            </a:r>
          </a:p>
        </p:txBody>
      </p:sp>
      <p:sp>
        <p:nvSpPr>
          <p:cNvPr id="4" name="Footer Placeholder 3">
            <a:extLst>
              <a:ext uri="{FF2B5EF4-FFF2-40B4-BE49-F238E27FC236}">
                <a16:creationId xmlns:a16="http://schemas.microsoft.com/office/drawing/2014/main" id="{9EA5B6B7-2F7B-04CF-3611-EE7DA80B8F60}"/>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41401DC7-844E-EF42-5842-387D8C8D379D}"/>
              </a:ext>
            </a:extLst>
          </p:cNvPr>
          <p:cNvSpPr>
            <a:spLocks noGrp="1"/>
          </p:cNvSpPr>
          <p:nvPr>
            <p:ph type="sldNum" sz="quarter" idx="12"/>
          </p:nvPr>
        </p:nvSpPr>
        <p:spPr/>
        <p:txBody>
          <a:bodyPr/>
          <a:lstStyle/>
          <a:p>
            <a:fld id="{2B89A94E-C5F3-49F1-B919-A2B9564354F6}" type="slidenum">
              <a:rPr lang="en-GB" smtClean="0"/>
              <a:t>9</a:t>
            </a:fld>
            <a:endParaRPr lang="en-GB"/>
          </a:p>
        </p:txBody>
      </p:sp>
    </p:spTree>
    <p:extLst>
      <p:ext uri="{BB962C8B-B14F-4D97-AF65-F5344CB8AC3E}">
        <p14:creationId xmlns:p14="http://schemas.microsoft.com/office/powerpoint/2010/main" val="195108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32BD0-3647-7A09-7909-356A1A92F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25D95-4046-456B-C98F-3E607A760D31}"/>
              </a:ext>
            </a:extLst>
          </p:cNvPr>
          <p:cNvSpPr>
            <a:spLocks noGrp="1"/>
          </p:cNvSpPr>
          <p:nvPr>
            <p:ph type="title"/>
          </p:nvPr>
        </p:nvSpPr>
        <p:spPr>
          <a:xfrm>
            <a:off x="957943" y="2651125"/>
            <a:ext cx="10515600" cy="1325563"/>
          </a:xfrm>
        </p:spPr>
        <p:txBody>
          <a:bodyPr>
            <a:noAutofit/>
          </a:bodyPr>
          <a:lstStyle/>
          <a:p>
            <a:r>
              <a:rPr lang="en-GB" sz="3600" b="1" dirty="0">
                <a:solidFill>
                  <a:srgbClr val="C00000"/>
                </a:solidFill>
                <a:latin typeface="+mn-lt"/>
              </a:rPr>
              <a:t>2.2 Interaction Between Contract Law and Trusts Law and Why Trusts Are Not Bound Up with Contract</a:t>
            </a:r>
          </a:p>
        </p:txBody>
      </p:sp>
      <p:sp>
        <p:nvSpPr>
          <p:cNvPr id="4" name="Footer Placeholder 3">
            <a:extLst>
              <a:ext uri="{FF2B5EF4-FFF2-40B4-BE49-F238E27FC236}">
                <a16:creationId xmlns:a16="http://schemas.microsoft.com/office/drawing/2014/main" id="{4F6CA25E-757B-EC0B-5EA3-42F896EAB49A}"/>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FE0E9539-AF30-6E79-B36C-C984B6D56F5D}"/>
              </a:ext>
            </a:extLst>
          </p:cNvPr>
          <p:cNvSpPr>
            <a:spLocks noGrp="1"/>
          </p:cNvSpPr>
          <p:nvPr>
            <p:ph type="sldNum" sz="quarter" idx="12"/>
          </p:nvPr>
        </p:nvSpPr>
        <p:spPr/>
        <p:txBody>
          <a:bodyPr/>
          <a:lstStyle/>
          <a:p>
            <a:fld id="{2B89A94E-C5F3-49F1-B919-A2B9564354F6}" type="slidenum">
              <a:rPr lang="en-GB" smtClean="0"/>
              <a:t>10</a:t>
            </a:fld>
            <a:endParaRPr lang="en-GB"/>
          </a:p>
        </p:txBody>
      </p:sp>
    </p:spTree>
    <p:extLst>
      <p:ext uri="{BB962C8B-B14F-4D97-AF65-F5344CB8AC3E}">
        <p14:creationId xmlns:p14="http://schemas.microsoft.com/office/powerpoint/2010/main" val="2604845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C05716-148B-E1C6-0199-F79F6BEF8BC9}"/>
            </a:ext>
          </a:extLst>
        </p:cNvPr>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5105D448-4A6C-48A3-8C3C-71AF58F3E5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4025579F-C5D8-43BE-AF84-3E66A482C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2544415"/>
          </a:xfrm>
          <a:prstGeom prst="rect">
            <a:avLst/>
          </a:prstGeom>
          <a:ln>
            <a:noFill/>
          </a:ln>
          <a:effectLst>
            <a:outerShdw blurRad="203200" dist="88900" dir="5460000" sx="95000" sy="95000" algn="t" rotWithShape="0">
              <a:srgbClr val="000000">
                <a:alpha val="2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073A80-28F5-B92A-5AC6-EC26A9CFDC7E}"/>
              </a:ext>
            </a:extLst>
          </p:cNvPr>
          <p:cNvSpPr>
            <a:spLocks noGrp="1"/>
          </p:cNvSpPr>
          <p:nvPr>
            <p:ph type="title"/>
          </p:nvPr>
        </p:nvSpPr>
        <p:spPr>
          <a:xfrm>
            <a:off x="761999" y="463941"/>
            <a:ext cx="9963509" cy="1616529"/>
          </a:xfrm>
        </p:spPr>
        <p:txBody>
          <a:bodyPr>
            <a:normAutofit/>
          </a:bodyPr>
          <a:lstStyle/>
          <a:p>
            <a:r>
              <a:rPr lang="en-GB" sz="4000" b="1" dirty="0">
                <a:solidFill>
                  <a:srgbClr val="C00000"/>
                </a:solidFill>
                <a:latin typeface="+mn-lt"/>
              </a:rPr>
              <a:t>Key Differences Between Contract and Trust</a:t>
            </a:r>
          </a:p>
        </p:txBody>
      </p:sp>
      <p:sp>
        <p:nvSpPr>
          <p:cNvPr id="4" name="Footer Placeholder 3">
            <a:extLst>
              <a:ext uri="{FF2B5EF4-FFF2-40B4-BE49-F238E27FC236}">
                <a16:creationId xmlns:a16="http://schemas.microsoft.com/office/drawing/2014/main" id="{50E199D3-22AE-8102-3B52-0438176994E2}"/>
              </a:ext>
            </a:extLst>
          </p:cNvPr>
          <p:cNvSpPr>
            <a:spLocks noGrp="1"/>
          </p:cNvSpPr>
          <p:nvPr>
            <p:ph type="ftr" sz="quarter" idx="11"/>
          </p:nvPr>
        </p:nvSpPr>
        <p:spPr>
          <a:xfrm>
            <a:off x="4038600" y="6356350"/>
            <a:ext cx="4114800" cy="365125"/>
          </a:xfrm>
        </p:spPr>
        <p:txBody>
          <a:bodyPr>
            <a:normAutofit/>
          </a:bodyPr>
          <a:lstStyle/>
          <a:p>
            <a:pPr>
              <a:spcAft>
                <a:spcPts val="600"/>
              </a:spcAft>
            </a:pPr>
            <a:r>
              <a:rPr lang="en-GB">
                <a:solidFill>
                  <a:schemeClr val="tx1"/>
                </a:solidFill>
              </a:rPr>
              <a:t>CMLS Global </a:t>
            </a:r>
          </a:p>
        </p:txBody>
      </p:sp>
      <p:sp>
        <p:nvSpPr>
          <p:cNvPr id="5" name="Slide Number Placeholder 4">
            <a:extLst>
              <a:ext uri="{FF2B5EF4-FFF2-40B4-BE49-F238E27FC236}">
                <a16:creationId xmlns:a16="http://schemas.microsoft.com/office/drawing/2014/main" id="{7CECF36F-E695-FE51-ABAA-AFBC529B47C8}"/>
              </a:ext>
            </a:extLst>
          </p:cNvPr>
          <p:cNvSpPr>
            <a:spLocks noGrp="1"/>
          </p:cNvSpPr>
          <p:nvPr>
            <p:ph type="sldNum" sz="quarter" idx="12"/>
          </p:nvPr>
        </p:nvSpPr>
        <p:spPr>
          <a:xfrm>
            <a:off x="8732520" y="6356350"/>
            <a:ext cx="3207488" cy="365125"/>
          </a:xfrm>
        </p:spPr>
        <p:txBody>
          <a:bodyPr>
            <a:normAutofit/>
          </a:bodyPr>
          <a:lstStyle/>
          <a:p>
            <a:pPr>
              <a:spcAft>
                <a:spcPts val="600"/>
              </a:spcAft>
            </a:pPr>
            <a:fld id="{2B89A94E-C5F3-49F1-B919-A2B9564354F6}" type="slidenum">
              <a:rPr lang="en-GB">
                <a:solidFill>
                  <a:schemeClr val="tx1"/>
                </a:solidFill>
              </a:rPr>
              <a:pPr>
                <a:spcAft>
                  <a:spcPts val="600"/>
                </a:spcAft>
              </a:pPr>
              <a:t>11</a:t>
            </a:fld>
            <a:endParaRPr lang="en-GB">
              <a:solidFill>
                <a:schemeClr val="tx1"/>
              </a:solidFill>
            </a:endParaRPr>
          </a:p>
        </p:txBody>
      </p:sp>
      <p:graphicFrame>
        <p:nvGraphicFramePr>
          <p:cNvPr id="6" name="Content Placeholder 5">
            <a:extLst>
              <a:ext uri="{FF2B5EF4-FFF2-40B4-BE49-F238E27FC236}">
                <a16:creationId xmlns:a16="http://schemas.microsoft.com/office/drawing/2014/main" id="{821B3A6B-F03E-F70E-3224-20B1A985FF91}"/>
              </a:ext>
            </a:extLst>
          </p:cNvPr>
          <p:cNvGraphicFramePr>
            <a:graphicFrameLocks noGrp="1"/>
          </p:cNvGraphicFramePr>
          <p:nvPr>
            <p:ph idx="1"/>
            <p:extLst>
              <p:ext uri="{D42A27DB-BD31-4B8C-83A1-F6EECF244321}">
                <p14:modId xmlns:p14="http://schemas.microsoft.com/office/powerpoint/2010/main" val="3508706950"/>
              </p:ext>
            </p:extLst>
          </p:nvPr>
        </p:nvGraphicFramePr>
        <p:xfrm>
          <a:off x="905668" y="3103503"/>
          <a:ext cx="10383432" cy="2956985"/>
        </p:xfrm>
        <a:graphic>
          <a:graphicData uri="http://schemas.openxmlformats.org/drawingml/2006/table">
            <a:tbl>
              <a:tblPr/>
              <a:tblGrid>
                <a:gridCol w="4695145">
                  <a:extLst>
                    <a:ext uri="{9D8B030D-6E8A-4147-A177-3AD203B41FA5}">
                      <a16:colId xmlns:a16="http://schemas.microsoft.com/office/drawing/2014/main" val="2085670229"/>
                    </a:ext>
                  </a:extLst>
                </a:gridCol>
                <a:gridCol w="5688287">
                  <a:extLst>
                    <a:ext uri="{9D8B030D-6E8A-4147-A177-3AD203B41FA5}">
                      <a16:colId xmlns:a16="http://schemas.microsoft.com/office/drawing/2014/main" val="2779743782"/>
                    </a:ext>
                  </a:extLst>
                </a:gridCol>
              </a:tblGrid>
              <a:tr h="591397">
                <a:tc>
                  <a:txBody>
                    <a:bodyPr/>
                    <a:lstStyle/>
                    <a:p>
                      <a:pPr>
                        <a:buNone/>
                      </a:pPr>
                      <a:r>
                        <a:rPr lang="en-GB" sz="2700" b="1" u="sng"/>
                        <a:t>Contract Law</a:t>
                      </a:r>
                    </a:p>
                  </a:txBody>
                  <a:tcPr marL="132678" marR="132678" marT="66339" marB="66339" anchor="ctr">
                    <a:lnL>
                      <a:noFill/>
                    </a:lnL>
                    <a:lnR>
                      <a:noFill/>
                    </a:lnR>
                    <a:lnT>
                      <a:noFill/>
                    </a:lnT>
                    <a:lnB>
                      <a:noFill/>
                    </a:lnB>
                    <a:noFill/>
                  </a:tcPr>
                </a:tc>
                <a:tc>
                  <a:txBody>
                    <a:bodyPr/>
                    <a:lstStyle/>
                    <a:p>
                      <a:pPr>
                        <a:buNone/>
                      </a:pPr>
                      <a:r>
                        <a:rPr lang="en-GB" sz="2700" b="1" u="sng" dirty="0"/>
                        <a:t>Trust Law</a:t>
                      </a:r>
                    </a:p>
                  </a:txBody>
                  <a:tcPr marL="132678" marR="132678" marT="66339" marB="66339" anchor="ctr">
                    <a:lnL>
                      <a:noFill/>
                    </a:lnL>
                    <a:lnR>
                      <a:noFill/>
                    </a:lnR>
                    <a:lnT>
                      <a:noFill/>
                    </a:lnT>
                    <a:lnB>
                      <a:noFill/>
                    </a:lnB>
                    <a:noFill/>
                  </a:tcPr>
                </a:tc>
                <a:extLst>
                  <a:ext uri="{0D108BD9-81ED-4DB2-BD59-A6C34878D82A}">
                    <a16:rowId xmlns:a16="http://schemas.microsoft.com/office/drawing/2014/main" val="1659195429"/>
                  </a:ext>
                </a:extLst>
              </a:tr>
              <a:tr h="591397">
                <a:tc>
                  <a:txBody>
                    <a:bodyPr/>
                    <a:lstStyle/>
                    <a:p>
                      <a:pPr>
                        <a:buNone/>
                      </a:pPr>
                      <a:r>
                        <a:rPr lang="en-GB" sz="2700"/>
                        <a:t>Based on mutual agreement</a:t>
                      </a:r>
                    </a:p>
                  </a:txBody>
                  <a:tcPr marL="132678" marR="132678" marT="66339" marB="66339" anchor="ctr">
                    <a:lnL>
                      <a:noFill/>
                    </a:lnL>
                    <a:lnR>
                      <a:noFill/>
                    </a:lnR>
                    <a:lnT>
                      <a:noFill/>
                    </a:lnT>
                    <a:lnB>
                      <a:noFill/>
                    </a:lnB>
                    <a:noFill/>
                  </a:tcPr>
                </a:tc>
                <a:tc>
                  <a:txBody>
                    <a:bodyPr/>
                    <a:lstStyle/>
                    <a:p>
                      <a:pPr>
                        <a:buNone/>
                      </a:pPr>
                      <a:r>
                        <a:rPr lang="en-GB" sz="2700"/>
                        <a:t>Based on intention and conscience</a:t>
                      </a:r>
                    </a:p>
                  </a:txBody>
                  <a:tcPr marL="132678" marR="132678" marT="66339" marB="66339" anchor="ctr">
                    <a:lnL>
                      <a:noFill/>
                    </a:lnL>
                    <a:lnR>
                      <a:noFill/>
                    </a:lnR>
                    <a:lnT>
                      <a:noFill/>
                    </a:lnT>
                    <a:lnB>
                      <a:noFill/>
                    </a:lnB>
                    <a:noFill/>
                  </a:tcPr>
                </a:tc>
                <a:extLst>
                  <a:ext uri="{0D108BD9-81ED-4DB2-BD59-A6C34878D82A}">
                    <a16:rowId xmlns:a16="http://schemas.microsoft.com/office/drawing/2014/main" val="3279185224"/>
                  </a:ext>
                </a:extLst>
              </a:tr>
              <a:tr h="591397">
                <a:tc>
                  <a:txBody>
                    <a:bodyPr/>
                    <a:lstStyle/>
                    <a:p>
                      <a:pPr>
                        <a:buNone/>
                      </a:pPr>
                      <a:r>
                        <a:rPr lang="en-GB" sz="2700"/>
                        <a:t>Requires consideration</a:t>
                      </a:r>
                    </a:p>
                  </a:txBody>
                  <a:tcPr marL="132678" marR="132678" marT="66339" marB="66339" anchor="ctr">
                    <a:lnL>
                      <a:noFill/>
                    </a:lnL>
                    <a:lnR>
                      <a:noFill/>
                    </a:lnR>
                    <a:lnT>
                      <a:noFill/>
                    </a:lnT>
                    <a:lnB>
                      <a:noFill/>
                    </a:lnB>
                    <a:noFill/>
                  </a:tcPr>
                </a:tc>
                <a:tc>
                  <a:txBody>
                    <a:bodyPr/>
                    <a:lstStyle/>
                    <a:p>
                      <a:pPr>
                        <a:buNone/>
                      </a:pPr>
                      <a:r>
                        <a:rPr lang="en-GB" sz="2700"/>
                        <a:t>No consideration required</a:t>
                      </a:r>
                    </a:p>
                  </a:txBody>
                  <a:tcPr marL="132678" marR="132678" marT="66339" marB="66339" anchor="ctr">
                    <a:lnL>
                      <a:noFill/>
                    </a:lnL>
                    <a:lnR>
                      <a:noFill/>
                    </a:lnR>
                    <a:lnT>
                      <a:noFill/>
                    </a:lnT>
                    <a:lnB>
                      <a:noFill/>
                    </a:lnB>
                    <a:noFill/>
                  </a:tcPr>
                </a:tc>
                <a:extLst>
                  <a:ext uri="{0D108BD9-81ED-4DB2-BD59-A6C34878D82A}">
                    <a16:rowId xmlns:a16="http://schemas.microsoft.com/office/drawing/2014/main" val="2027759202"/>
                  </a:ext>
                </a:extLst>
              </a:tr>
              <a:tr h="591397">
                <a:tc>
                  <a:txBody>
                    <a:bodyPr/>
                    <a:lstStyle/>
                    <a:p>
                      <a:pPr>
                        <a:buNone/>
                      </a:pPr>
                      <a:r>
                        <a:rPr lang="en-GB" sz="2700"/>
                        <a:t>Creates personal rights</a:t>
                      </a:r>
                    </a:p>
                  </a:txBody>
                  <a:tcPr marL="132678" marR="132678" marT="66339" marB="66339" anchor="ctr">
                    <a:lnL>
                      <a:noFill/>
                    </a:lnL>
                    <a:lnR>
                      <a:noFill/>
                    </a:lnR>
                    <a:lnT>
                      <a:noFill/>
                    </a:lnT>
                    <a:lnB>
                      <a:noFill/>
                    </a:lnB>
                    <a:noFill/>
                  </a:tcPr>
                </a:tc>
                <a:tc>
                  <a:txBody>
                    <a:bodyPr/>
                    <a:lstStyle/>
                    <a:p>
                      <a:pPr>
                        <a:buNone/>
                      </a:pPr>
                      <a:r>
                        <a:rPr lang="en-GB" sz="2700"/>
                        <a:t>Creates proprietary rights</a:t>
                      </a:r>
                    </a:p>
                  </a:txBody>
                  <a:tcPr marL="132678" marR="132678" marT="66339" marB="66339" anchor="ctr">
                    <a:lnL>
                      <a:noFill/>
                    </a:lnL>
                    <a:lnR>
                      <a:noFill/>
                    </a:lnR>
                    <a:lnT>
                      <a:noFill/>
                    </a:lnT>
                    <a:lnB>
                      <a:noFill/>
                    </a:lnB>
                    <a:noFill/>
                  </a:tcPr>
                </a:tc>
                <a:extLst>
                  <a:ext uri="{0D108BD9-81ED-4DB2-BD59-A6C34878D82A}">
                    <a16:rowId xmlns:a16="http://schemas.microsoft.com/office/drawing/2014/main" val="2855660341"/>
                  </a:ext>
                </a:extLst>
              </a:tr>
              <a:tr h="591397">
                <a:tc>
                  <a:txBody>
                    <a:bodyPr/>
                    <a:lstStyle/>
                    <a:p>
                      <a:pPr>
                        <a:buNone/>
                      </a:pPr>
                      <a:r>
                        <a:rPr lang="en-GB" sz="2700"/>
                        <a:t>Enforced by parties</a:t>
                      </a:r>
                    </a:p>
                  </a:txBody>
                  <a:tcPr marL="132678" marR="132678" marT="66339" marB="66339" anchor="ctr">
                    <a:lnL>
                      <a:noFill/>
                    </a:lnL>
                    <a:lnR>
                      <a:noFill/>
                    </a:lnR>
                    <a:lnT>
                      <a:noFill/>
                    </a:lnT>
                    <a:lnB>
                      <a:noFill/>
                    </a:lnB>
                    <a:noFill/>
                  </a:tcPr>
                </a:tc>
                <a:tc>
                  <a:txBody>
                    <a:bodyPr/>
                    <a:lstStyle/>
                    <a:p>
                      <a:pPr>
                        <a:buNone/>
                      </a:pPr>
                      <a:r>
                        <a:rPr lang="en-GB" sz="2700" dirty="0"/>
                        <a:t>Enforced by beneficiaries</a:t>
                      </a:r>
                    </a:p>
                  </a:txBody>
                  <a:tcPr marL="132678" marR="132678" marT="66339" marB="66339" anchor="ctr">
                    <a:lnL>
                      <a:noFill/>
                    </a:lnL>
                    <a:lnR>
                      <a:noFill/>
                    </a:lnR>
                    <a:lnT>
                      <a:noFill/>
                    </a:lnT>
                    <a:lnB>
                      <a:noFill/>
                    </a:lnB>
                    <a:noFill/>
                  </a:tcPr>
                </a:tc>
                <a:extLst>
                  <a:ext uri="{0D108BD9-81ED-4DB2-BD59-A6C34878D82A}">
                    <a16:rowId xmlns:a16="http://schemas.microsoft.com/office/drawing/2014/main" val="3928230087"/>
                  </a:ext>
                </a:extLst>
              </a:tr>
            </a:tbl>
          </a:graphicData>
        </a:graphic>
      </p:graphicFrame>
    </p:spTree>
    <p:extLst>
      <p:ext uri="{BB962C8B-B14F-4D97-AF65-F5344CB8AC3E}">
        <p14:creationId xmlns:p14="http://schemas.microsoft.com/office/powerpoint/2010/main" val="20002759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0E461-48E9-4324-F782-1DEC856412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452FF-C9D3-A1F2-ACF2-8CC01A69A60C}"/>
              </a:ext>
            </a:extLst>
          </p:cNvPr>
          <p:cNvSpPr>
            <a:spLocks noGrp="1"/>
          </p:cNvSpPr>
          <p:nvPr>
            <p:ph type="title"/>
          </p:nvPr>
        </p:nvSpPr>
        <p:spPr/>
        <p:txBody>
          <a:bodyPr>
            <a:normAutofit/>
          </a:bodyPr>
          <a:lstStyle/>
          <a:p>
            <a:r>
              <a:rPr lang="en-GB" b="1" dirty="0">
                <a:solidFill>
                  <a:srgbClr val="C00000"/>
                </a:solidFill>
              </a:rPr>
              <a:t>Interaction in Practice</a:t>
            </a:r>
          </a:p>
        </p:txBody>
      </p:sp>
      <p:sp>
        <p:nvSpPr>
          <p:cNvPr id="3" name="Content Placeholder 2">
            <a:extLst>
              <a:ext uri="{FF2B5EF4-FFF2-40B4-BE49-F238E27FC236}">
                <a16:creationId xmlns:a16="http://schemas.microsoft.com/office/drawing/2014/main" id="{0DB5F292-C5D8-CE24-42CF-A65B14DE398B}"/>
              </a:ext>
            </a:extLst>
          </p:cNvPr>
          <p:cNvSpPr>
            <a:spLocks noGrp="1"/>
          </p:cNvSpPr>
          <p:nvPr>
            <p:ph idx="1"/>
          </p:nvPr>
        </p:nvSpPr>
        <p:spPr>
          <a:xfrm>
            <a:off x="1012370" y="1825625"/>
            <a:ext cx="10341429" cy="4351338"/>
          </a:xfrm>
        </p:spPr>
        <p:txBody>
          <a:bodyPr>
            <a:normAutofit fontScale="85000" lnSpcReduction="10000"/>
          </a:bodyPr>
          <a:lstStyle/>
          <a:p>
            <a:pPr marL="0" indent="0">
              <a:buNone/>
            </a:pPr>
            <a:r>
              <a:rPr lang="en-GB" sz="4000" dirty="0"/>
              <a:t>Contracts often </a:t>
            </a:r>
            <a:r>
              <a:rPr lang="en-GB" sz="4000" b="1" dirty="0">
                <a:solidFill>
                  <a:srgbClr val="0000FF"/>
                </a:solidFill>
              </a:rPr>
              <a:t>create the circumstances</a:t>
            </a:r>
            <a:r>
              <a:rPr lang="en-GB" sz="4000" dirty="0">
                <a:solidFill>
                  <a:srgbClr val="0000FF"/>
                </a:solidFill>
              </a:rPr>
              <a:t> </a:t>
            </a:r>
            <a:r>
              <a:rPr lang="en-GB" sz="4000" dirty="0"/>
              <a:t>in which trusts arise but do not define the trust itself. For example:</a:t>
            </a:r>
          </a:p>
          <a:p>
            <a:r>
              <a:rPr lang="en-GB" sz="4000" dirty="0"/>
              <a:t>A contract may require assets to be held on trust</a:t>
            </a:r>
          </a:p>
          <a:p>
            <a:r>
              <a:rPr lang="en-GB" sz="4000" dirty="0"/>
              <a:t>A declaration of trust then creates equitable rights enforceable independently</a:t>
            </a:r>
          </a:p>
          <a:p>
            <a:pPr marL="0" indent="0">
              <a:buNone/>
            </a:pPr>
            <a:r>
              <a:rPr lang="en-GB" sz="4000" b="1" dirty="0">
                <a:solidFill>
                  <a:srgbClr val="0000FF"/>
                </a:solidFill>
              </a:rPr>
              <a:t>Case authority:</a:t>
            </a:r>
            <a:br>
              <a:rPr lang="en-GB" sz="4000" dirty="0">
                <a:solidFill>
                  <a:srgbClr val="0000FF"/>
                </a:solidFill>
              </a:rPr>
            </a:br>
            <a:r>
              <a:rPr lang="en-GB" sz="4000" i="1" dirty="0" err="1"/>
              <a:t>Vandervell</a:t>
            </a:r>
            <a:r>
              <a:rPr lang="en-GB" sz="4000" i="1" dirty="0"/>
              <a:t> v IRC</a:t>
            </a:r>
            <a:r>
              <a:rPr lang="en-GB" sz="4000" dirty="0"/>
              <a:t> [1967] confirmed that trusts arise from intention and property transfer, not contractual obligations.</a:t>
            </a:r>
          </a:p>
        </p:txBody>
      </p:sp>
      <p:sp>
        <p:nvSpPr>
          <p:cNvPr id="4" name="Footer Placeholder 3">
            <a:extLst>
              <a:ext uri="{FF2B5EF4-FFF2-40B4-BE49-F238E27FC236}">
                <a16:creationId xmlns:a16="http://schemas.microsoft.com/office/drawing/2014/main" id="{0E75C4CB-F1AA-650D-D3C9-06F8AE66200C}"/>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F90F1895-B432-AC60-0154-10A0A2E0B53F}"/>
              </a:ext>
            </a:extLst>
          </p:cNvPr>
          <p:cNvSpPr>
            <a:spLocks noGrp="1"/>
          </p:cNvSpPr>
          <p:nvPr>
            <p:ph type="sldNum" sz="quarter" idx="12"/>
          </p:nvPr>
        </p:nvSpPr>
        <p:spPr/>
        <p:txBody>
          <a:bodyPr/>
          <a:lstStyle/>
          <a:p>
            <a:fld id="{2B89A94E-C5F3-49F1-B919-A2B9564354F6}" type="slidenum">
              <a:rPr lang="en-GB" smtClean="0"/>
              <a:t>12</a:t>
            </a:fld>
            <a:endParaRPr lang="en-GB"/>
          </a:p>
        </p:txBody>
      </p:sp>
    </p:spTree>
    <p:extLst>
      <p:ext uri="{BB962C8B-B14F-4D97-AF65-F5344CB8AC3E}">
        <p14:creationId xmlns:p14="http://schemas.microsoft.com/office/powerpoint/2010/main" val="737011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38CA3-272E-1BDC-7DF4-454F6E08E9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1B3FF5-0091-6353-5505-E2912BB5E4D8}"/>
              </a:ext>
            </a:extLst>
          </p:cNvPr>
          <p:cNvSpPr>
            <a:spLocks noGrp="1"/>
          </p:cNvSpPr>
          <p:nvPr>
            <p:ph type="title"/>
          </p:nvPr>
        </p:nvSpPr>
        <p:spPr/>
        <p:txBody>
          <a:bodyPr>
            <a:normAutofit/>
          </a:bodyPr>
          <a:lstStyle/>
          <a:p>
            <a:r>
              <a:rPr lang="en-GB" b="1" dirty="0">
                <a:solidFill>
                  <a:srgbClr val="C00000"/>
                </a:solidFill>
              </a:rPr>
              <a:t>Trusts Independent of Contract</a:t>
            </a:r>
          </a:p>
        </p:txBody>
      </p:sp>
      <p:sp>
        <p:nvSpPr>
          <p:cNvPr id="3" name="Content Placeholder 2">
            <a:extLst>
              <a:ext uri="{FF2B5EF4-FFF2-40B4-BE49-F238E27FC236}">
                <a16:creationId xmlns:a16="http://schemas.microsoft.com/office/drawing/2014/main" id="{E023B4F5-44FD-3149-425D-C6ACF7A06405}"/>
              </a:ext>
            </a:extLst>
          </p:cNvPr>
          <p:cNvSpPr>
            <a:spLocks noGrp="1"/>
          </p:cNvSpPr>
          <p:nvPr>
            <p:ph idx="1"/>
          </p:nvPr>
        </p:nvSpPr>
        <p:spPr>
          <a:xfrm>
            <a:off x="1012370" y="1825625"/>
            <a:ext cx="10341429" cy="4351338"/>
          </a:xfrm>
        </p:spPr>
        <p:txBody>
          <a:bodyPr>
            <a:normAutofit/>
          </a:bodyPr>
          <a:lstStyle/>
          <a:p>
            <a:r>
              <a:rPr lang="en-GB" sz="4000" dirty="0"/>
              <a:t>Trusts are enforceable even where no contract exists between trustee and beneficiary (</a:t>
            </a:r>
            <a:r>
              <a:rPr lang="en-GB" sz="4000" i="1" dirty="0"/>
              <a:t>Re </a:t>
            </a:r>
            <a:r>
              <a:rPr lang="en-GB" sz="4000" i="1" dirty="0" err="1"/>
              <a:t>Kayford</a:t>
            </a:r>
            <a:r>
              <a:rPr lang="en-GB" sz="4000" i="1" dirty="0"/>
              <a:t> Ltd</a:t>
            </a:r>
            <a:r>
              <a:rPr lang="en-GB" sz="4000" dirty="0"/>
              <a:t> [1975]). This independence is crucial in insolvency contexts, where trust assets are protected from general creditors.</a:t>
            </a:r>
          </a:p>
        </p:txBody>
      </p:sp>
      <p:sp>
        <p:nvSpPr>
          <p:cNvPr id="4" name="Footer Placeholder 3">
            <a:extLst>
              <a:ext uri="{FF2B5EF4-FFF2-40B4-BE49-F238E27FC236}">
                <a16:creationId xmlns:a16="http://schemas.microsoft.com/office/drawing/2014/main" id="{12EADEE0-2331-7E83-5D80-FA08DEA2C203}"/>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5B084C46-4F68-A5B7-6CC3-D8F3FC2B2E2E}"/>
              </a:ext>
            </a:extLst>
          </p:cNvPr>
          <p:cNvSpPr>
            <a:spLocks noGrp="1"/>
          </p:cNvSpPr>
          <p:nvPr>
            <p:ph type="sldNum" sz="quarter" idx="12"/>
          </p:nvPr>
        </p:nvSpPr>
        <p:spPr/>
        <p:txBody>
          <a:bodyPr/>
          <a:lstStyle/>
          <a:p>
            <a:fld id="{2B89A94E-C5F3-49F1-B919-A2B9564354F6}" type="slidenum">
              <a:rPr lang="en-GB" smtClean="0"/>
              <a:t>13</a:t>
            </a:fld>
            <a:endParaRPr lang="en-GB"/>
          </a:p>
        </p:txBody>
      </p:sp>
    </p:spTree>
    <p:extLst>
      <p:ext uri="{BB962C8B-B14F-4D97-AF65-F5344CB8AC3E}">
        <p14:creationId xmlns:p14="http://schemas.microsoft.com/office/powerpoint/2010/main" val="1918914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D1E7E2-C1E8-6F47-4E5F-09C6D4A10D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0AF1BC-37D5-EB4A-3EEC-A5C61F03AC6E}"/>
              </a:ext>
            </a:extLst>
          </p:cNvPr>
          <p:cNvSpPr>
            <a:spLocks noGrp="1"/>
          </p:cNvSpPr>
          <p:nvPr>
            <p:ph type="title"/>
          </p:nvPr>
        </p:nvSpPr>
        <p:spPr/>
        <p:txBody>
          <a:bodyPr>
            <a:normAutofit/>
          </a:bodyPr>
          <a:lstStyle/>
          <a:p>
            <a:r>
              <a:rPr lang="en-GB" b="1" dirty="0">
                <a:solidFill>
                  <a:srgbClr val="C00000"/>
                </a:solidFill>
              </a:rPr>
              <a:t>Critical Evaluation</a:t>
            </a:r>
          </a:p>
        </p:txBody>
      </p:sp>
      <p:sp>
        <p:nvSpPr>
          <p:cNvPr id="3" name="Content Placeholder 2">
            <a:extLst>
              <a:ext uri="{FF2B5EF4-FFF2-40B4-BE49-F238E27FC236}">
                <a16:creationId xmlns:a16="http://schemas.microsoft.com/office/drawing/2014/main" id="{9A57C342-89AF-759C-7F53-58DFE772405C}"/>
              </a:ext>
            </a:extLst>
          </p:cNvPr>
          <p:cNvSpPr>
            <a:spLocks noGrp="1"/>
          </p:cNvSpPr>
          <p:nvPr>
            <p:ph idx="1"/>
          </p:nvPr>
        </p:nvSpPr>
        <p:spPr>
          <a:xfrm>
            <a:off x="1012370" y="1825625"/>
            <a:ext cx="10341429" cy="4351338"/>
          </a:xfrm>
        </p:spPr>
        <p:txBody>
          <a:bodyPr>
            <a:normAutofit/>
          </a:bodyPr>
          <a:lstStyle/>
          <a:p>
            <a:r>
              <a:rPr lang="en-GB" sz="4000" dirty="0"/>
              <a:t>The coexistence of contract and trust law allows commercial flexibility while preserving equitable control. However, tension arises where courts must reconcile commercial certainty with equitable discretion.</a:t>
            </a:r>
          </a:p>
        </p:txBody>
      </p:sp>
      <p:sp>
        <p:nvSpPr>
          <p:cNvPr id="4" name="Footer Placeholder 3">
            <a:extLst>
              <a:ext uri="{FF2B5EF4-FFF2-40B4-BE49-F238E27FC236}">
                <a16:creationId xmlns:a16="http://schemas.microsoft.com/office/drawing/2014/main" id="{24049BDB-6222-D4D8-D51E-BF954180F526}"/>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4A09BCD5-9CCF-0CEE-3132-1756270ACA7D}"/>
              </a:ext>
            </a:extLst>
          </p:cNvPr>
          <p:cNvSpPr>
            <a:spLocks noGrp="1"/>
          </p:cNvSpPr>
          <p:nvPr>
            <p:ph type="sldNum" sz="quarter" idx="12"/>
          </p:nvPr>
        </p:nvSpPr>
        <p:spPr/>
        <p:txBody>
          <a:bodyPr/>
          <a:lstStyle/>
          <a:p>
            <a:fld id="{2B89A94E-C5F3-49F1-B919-A2B9564354F6}" type="slidenum">
              <a:rPr lang="en-GB" smtClean="0"/>
              <a:t>14</a:t>
            </a:fld>
            <a:endParaRPr lang="en-GB"/>
          </a:p>
        </p:txBody>
      </p:sp>
    </p:spTree>
    <p:extLst>
      <p:ext uri="{BB962C8B-B14F-4D97-AF65-F5344CB8AC3E}">
        <p14:creationId xmlns:p14="http://schemas.microsoft.com/office/powerpoint/2010/main" val="2186723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5715C-7C59-AFE3-FB45-D56F4CC46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4B3736-2AF4-616D-8327-59066D52D267}"/>
              </a:ext>
            </a:extLst>
          </p:cNvPr>
          <p:cNvSpPr>
            <a:spLocks noGrp="1"/>
          </p:cNvSpPr>
          <p:nvPr>
            <p:ph type="title"/>
          </p:nvPr>
        </p:nvSpPr>
        <p:spPr>
          <a:xfrm>
            <a:off x="957943" y="2651125"/>
            <a:ext cx="10515600" cy="1325563"/>
          </a:xfrm>
        </p:spPr>
        <p:txBody>
          <a:bodyPr>
            <a:noAutofit/>
          </a:bodyPr>
          <a:lstStyle/>
          <a:p>
            <a:r>
              <a:rPr lang="en-GB" sz="3600" b="1" dirty="0">
                <a:solidFill>
                  <a:srgbClr val="C00000"/>
                </a:solidFill>
                <a:latin typeface="+mn-lt"/>
              </a:rPr>
              <a:t>2.3 Limitation of Trustee Liability in Commercial Trusts</a:t>
            </a:r>
          </a:p>
        </p:txBody>
      </p:sp>
      <p:sp>
        <p:nvSpPr>
          <p:cNvPr id="4" name="Footer Placeholder 3">
            <a:extLst>
              <a:ext uri="{FF2B5EF4-FFF2-40B4-BE49-F238E27FC236}">
                <a16:creationId xmlns:a16="http://schemas.microsoft.com/office/drawing/2014/main" id="{DC5A263A-4587-F43D-3F64-A932C32AEA1F}"/>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644ACB74-D4CB-CAB8-B4C8-7A9D37E76B08}"/>
              </a:ext>
            </a:extLst>
          </p:cNvPr>
          <p:cNvSpPr>
            <a:spLocks noGrp="1"/>
          </p:cNvSpPr>
          <p:nvPr>
            <p:ph type="sldNum" sz="quarter" idx="12"/>
          </p:nvPr>
        </p:nvSpPr>
        <p:spPr/>
        <p:txBody>
          <a:bodyPr/>
          <a:lstStyle/>
          <a:p>
            <a:fld id="{2B89A94E-C5F3-49F1-B919-A2B9564354F6}" type="slidenum">
              <a:rPr lang="en-GB" smtClean="0"/>
              <a:t>15</a:t>
            </a:fld>
            <a:endParaRPr lang="en-GB"/>
          </a:p>
        </p:txBody>
      </p:sp>
    </p:spTree>
    <p:extLst>
      <p:ext uri="{BB962C8B-B14F-4D97-AF65-F5344CB8AC3E}">
        <p14:creationId xmlns:p14="http://schemas.microsoft.com/office/powerpoint/2010/main" val="886818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053C7-E5AF-1C74-A978-EA717124F3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220D7-8957-F2CD-D1BA-2634BF8DD807}"/>
              </a:ext>
            </a:extLst>
          </p:cNvPr>
          <p:cNvSpPr>
            <a:spLocks noGrp="1"/>
          </p:cNvSpPr>
          <p:nvPr>
            <p:ph type="title"/>
          </p:nvPr>
        </p:nvSpPr>
        <p:spPr/>
        <p:txBody>
          <a:bodyPr>
            <a:normAutofit/>
          </a:bodyPr>
          <a:lstStyle/>
          <a:p>
            <a:r>
              <a:rPr lang="en-GB" b="1" dirty="0">
                <a:solidFill>
                  <a:srgbClr val="C00000"/>
                </a:solidFill>
              </a:rPr>
              <a:t>Contractual Limitation of Liability</a:t>
            </a:r>
          </a:p>
        </p:txBody>
      </p:sp>
      <p:sp>
        <p:nvSpPr>
          <p:cNvPr id="3" name="Content Placeholder 2">
            <a:extLst>
              <a:ext uri="{FF2B5EF4-FFF2-40B4-BE49-F238E27FC236}">
                <a16:creationId xmlns:a16="http://schemas.microsoft.com/office/drawing/2014/main" id="{03E4E9CE-DCB1-11CB-9317-7772C0899611}"/>
              </a:ext>
            </a:extLst>
          </p:cNvPr>
          <p:cNvSpPr>
            <a:spLocks noGrp="1"/>
          </p:cNvSpPr>
          <p:nvPr>
            <p:ph idx="1"/>
          </p:nvPr>
        </p:nvSpPr>
        <p:spPr>
          <a:xfrm>
            <a:off x="1012370" y="1825625"/>
            <a:ext cx="10341429" cy="4351338"/>
          </a:xfrm>
        </p:spPr>
        <p:txBody>
          <a:bodyPr>
            <a:normAutofit/>
          </a:bodyPr>
          <a:lstStyle/>
          <a:p>
            <a:pPr marL="0" indent="0">
              <a:buNone/>
            </a:pPr>
            <a:r>
              <a:rPr lang="en-GB" sz="4000" dirty="0"/>
              <a:t>Trustees commonly limit liability through:</a:t>
            </a:r>
          </a:p>
          <a:p>
            <a:r>
              <a:rPr lang="en-GB" sz="4000" dirty="0"/>
              <a:t>Exclusion clauses in trust deeds</a:t>
            </a:r>
          </a:p>
          <a:p>
            <a:r>
              <a:rPr lang="en-GB" sz="4000" dirty="0"/>
              <a:t>Indemnity clauses</a:t>
            </a:r>
          </a:p>
          <a:p>
            <a:r>
              <a:rPr lang="en-GB" sz="4000" dirty="0"/>
              <a:t>Insurance arrangements</a:t>
            </a:r>
          </a:p>
        </p:txBody>
      </p:sp>
      <p:sp>
        <p:nvSpPr>
          <p:cNvPr id="4" name="Footer Placeholder 3">
            <a:extLst>
              <a:ext uri="{FF2B5EF4-FFF2-40B4-BE49-F238E27FC236}">
                <a16:creationId xmlns:a16="http://schemas.microsoft.com/office/drawing/2014/main" id="{D0C838FC-665A-8F17-8D40-F0D300EF7AAB}"/>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D150DEDC-26DA-C70F-6356-34D73267A77D}"/>
              </a:ext>
            </a:extLst>
          </p:cNvPr>
          <p:cNvSpPr>
            <a:spLocks noGrp="1"/>
          </p:cNvSpPr>
          <p:nvPr>
            <p:ph type="sldNum" sz="quarter" idx="12"/>
          </p:nvPr>
        </p:nvSpPr>
        <p:spPr/>
        <p:txBody>
          <a:bodyPr/>
          <a:lstStyle/>
          <a:p>
            <a:fld id="{2B89A94E-C5F3-49F1-B919-A2B9564354F6}" type="slidenum">
              <a:rPr lang="en-GB" smtClean="0"/>
              <a:t>16</a:t>
            </a:fld>
            <a:endParaRPr lang="en-GB"/>
          </a:p>
        </p:txBody>
      </p:sp>
    </p:spTree>
    <p:extLst>
      <p:ext uri="{BB962C8B-B14F-4D97-AF65-F5344CB8AC3E}">
        <p14:creationId xmlns:p14="http://schemas.microsoft.com/office/powerpoint/2010/main" val="35377404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34B20-1630-668B-2665-EDC545BDF4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CFF577-8D7F-795F-84CA-D55931017A32}"/>
              </a:ext>
            </a:extLst>
          </p:cNvPr>
          <p:cNvSpPr>
            <a:spLocks noGrp="1"/>
          </p:cNvSpPr>
          <p:nvPr>
            <p:ph type="title"/>
          </p:nvPr>
        </p:nvSpPr>
        <p:spPr/>
        <p:txBody>
          <a:bodyPr>
            <a:normAutofit/>
          </a:bodyPr>
          <a:lstStyle/>
          <a:p>
            <a:r>
              <a:rPr lang="fr-FR" b="1" dirty="0">
                <a:solidFill>
                  <a:srgbClr val="C00000"/>
                </a:solidFill>
              </a:rPr>
              <a:t>Legal </a:t>
            </a:r>
            <a:r>
              <a:rPr lang="fr-FR" b="1" dirty="0" err="1">
                <a:solidFill>
                  <a:srgbClr val="C00000"/>
                </a:solidFill>
              </a:rPr>
              <a:t>Constraints</a:t>
            </a:r>
            <a:r>
              <a:rPr lang="fr-FR" b="1" dirty="0">
                <a:solidFill>
                  <a:srgbClr val="C00000"/>
                </a:solidFill>
              </a:rPr>
              <a:t> on Exclusion Clauses</a:t>
            </a:r>
          </a:p>
        </p:txBody>
      </p:sp>
      <p:sp>
        <p:nvSpPr>
          <p:cNvPr id="3" name="Content Placeholder 2">
            <a:extLst>
              <a:ext uri="{FF2B5EF4-FFF2-40B4-BE49-F238E27FC236}">
                <a16:creationId xmlns:a16="http://schemas.microsoft.com/office/drawing/2014/main" id="{8CC7AF3A-33FE-643E-0F16-569A2D56E085}"/>
              </a:ext>
            </a:extLst>
          </p:cNvPr>
          <p:cNvSpPr>
            <a:spLocks noGrp="1"/>
          </p:cNvSpPr>
          <p:nvPr>
            <p:ph idx="1"/>
          </p:nvPr>
        </p:nvSpPr>
        <p:spPr>
          <a:xfrm>
            <a:off x="1012370" y="1825625"/>
            <a:ext cx="10341429" cy="4351338"/>
          </a:xfrm>
        </p:spPr>
        <p:txBody>
          <a:bodyPr>
            <a:normAutofit/>
          </a:bodyPr>
          <a:lstStyle/>
          <a:p>
            <a:pPr marL="0" indent="0">
              <a:buNone/>
            </a:pPr>
            <a:r>
              <a:rPr lang="en-GB" sz="4000" dirty="0"/>
              <a:t>Under trust law, trustees may exclude liability for:</a:t>
            </a:r>
          </a:p>
          <a:p>
            <a:r>
              <a:rPr lang="en-GB" sz="4000" dirty="0"/>
              <a:t>Negligence</a:t>
            </a:r>
          </a:p>
          <a:p>
            <a:r>
              <a:rPr lang="en-GB" sz="4000" dirty="0"/>
              <a:t>Errors of judgment</a:t>
            </a:r>
          </a:p>
          <a:p>
            <a:r>
              <a:rPr lang="en-GB" sz="4000" dirty="0"/>
              <a:t>However, exclusion cannot cover fraud or dishonesty (</a:t>
            </a:r>
            <a:r>
              <a:rPr lang="en-GB" sz="4000" i="1" dirty="0"/>
              <a:t>Armitage v Nurse</a:t>
            </a:r>
            <a:r>
              <a:rPr lang="en-GB" sz="4000" dirty="0"/>
              <a:t> [1998]).</a:t>
            </a:r>
          </a:p>
        </p:txBody>
      </p:sp>
      <p:sp>
        <p:nvSpPr>
          <p:cNvPr id="4" name="Footer Placeholder 3">
            <a:extLst>
              <a:ext uri="{FF2B5EF4-FFF2-40B4-BE49-F238E27FC236}">
                <a16:creationId xmlns:a16="http://schemas.microsoft.com/office/drawing/2014/main" id="{FEDE461C-0CB7-BE43-C12F-CA314786058E}"/>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4BCCE0D3-C4D6-6254-E1A6-49F0667ECA3B}"/>
              </a:ext>
            </a:extLst>
          </p:cNvPr>
          <p:cNvSpPr>
            <a:spLocks noGrp="1"/>
          </p:cNvSpPr>
          <p:nvPr>
            <p:ph type="sldNum" sz="quarter" idx="12"/>
          </p:nvPr>
        </p:nvSpPr>
        <p:spPr/>
        <p:txBody>
          <a:bodyPr/>
          <a:lstStyle/>
          <a:p>
            <a:fld id="{2B89A94E-C5F3-49F1-B919-A2B9564354F6}" type="slidenum">
              <a:rPr lang="en-GB" smtClean="0"/>
              <a:t>17</a:t>
            </a:fld>
            <a:endParaRPr lang="en-GB"/>
          </a:p>
        </p:txBody>
      </p:sp>
    </p:spTree>
    <p:extLst>
      <p:ext uri="{BB962C8B-B14F-4D97-AF65-F5344CB8AC3E}">
        <p14:creationId xmlns:p14="http://schemas.microsoft.com/office/powerpoint/2010/main" val="266260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9EEC5-2EA8-0937-F4E0-4A8AAB1B44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4E00AF-559F-75AF-A078-EFBAB8BEC81E}"/>
              </a:ext>
            </a:extLst>
          </p:cNvPr>
          <p:cNvSpPr>
            <a:spLocks noGrp="1"/>
          </p:cNvSpPr>
          <p:nvPr>
            <p:ph type="title"/>
          </p:nvPr>
        </p:nvSpPr>
        <p:spPr/>
        <p:txBody>
          <a:bodyPr>
            <a:normAutofit/>
          </a:bodyPr>
          <a:lstStyle/>
          <a:p>
            <a:r>
              <a:rPr lang="en-GB" b="1" dirty="0">
                <a:solidFill>
                  <a:srgbClr val="C00000"/>
                </a:solidFill>
              </a:rPr>
              <a:t>Trustee Contracts of Appointment</a:t>
            </a:r>
          </a:p>
        </p:txBody>
      </p:sp>
      <p:sp>
        <p:nvSpPr>
          <p:cNvPr id="3" name="Content Placeholder 2">
            <a:extLst>
              <a:ext uri="{FF2B5EF4-FFF2-40B4-BE49-F238E27FC236}">
                <a16:creationId xmlns:a16="http://schemas.microsoft.com/office/drawing/2014/main" id="{4FCFE028-0551-BBAF-5F77-63F07184087D}"/>
              </a:ext>
            </a:extLst>
          </p:cNvPr>
          <p:cNvSpPr>
            <a:spLocks noGrp="1"/>
          </p:cNvSpPr>
          <p:nvPr>
            <p:ph idx="1"/>
          </p:nvPr>
        </p:nvSpPr>
        <p:spPr>
          <a:xfrm>
            <a:off x="1012370" y="1825625"/>
            <a:ext cx="10341429" cy="4351338"/>
          </a:xfrm>
        </p:spPr>
        <p:txBody>
          <a:bodyPr>
            <a:normAutofit/>
          </a:bodyPr>
          <a:lstStyle/>
          <a:p>
            <a:r>
              <a:rPr lang="en-GB" sz="4000" dirty="0"/>
              <a:t>Commercial trustees often include liability limitations in their appointment contracts, aligning with market norms. These provisions are upheld provided they do not undermine the irreducible core of trustee duties.</a:t>
            </a:r>
          </a:p>
        </p:txBody>
      </p:sp>
      <p:sp>
        <p:nvSpPr>
          <p:cNvPr id="4" name="Footer Placeholder 3">
            <a:extLst>
              <a:ext uri="{FF2B5EF4-FFF2-40B4-BE49-F238E27FC236}">
                <a16:creationId xmlns:a16="http://schemas.microsoft.com/office/drawing/2014/main" id="{EF8D6008-F67F-E684-25EA-0079E2A4E3DE}"/>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274DD59E-490D-F26E-0D5A-807EA0627543}"/>
              </a:ext>
            </a:extLst>
          </p:cNvPr>
          <p:cNvSpPr>
            <a:spLocks noGrp="1"/>
          </p:cNvSpPr>
          <p:nvPr>
            <p:ph type="sldNum" sz="quarter" idx="12"/>
          </p:nvPr>
        </p:nvSpPr>
        <p:spPr/>
        <p:txBody>
          <a:bodyPr/>
          <a:lstStyle/>
          <a:p>
            <a:fld id="{2B89A94E-C5F3-49F1-B919-A2B9564354F6}" type="slidenum">
              <a:rPr lang="en-GB" smtClean="0"/>
              <a:t>18</a:t>
            </a:fld>
            <a:endParaRPr lang="en-GB"/>
          </a:p>
        </p:txBody>
      </p:sp>
    </p:spTree>
    <p:extLst>
      <p:ext uri="{BB962C8B-B14F-4D97-AF65-F5344CB8AC3E}">
        <p14:creationId xmlns:p14="http://schemas.microsoft.com/office/powerpoint/2010/main" val="4013603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070A7-5E07-C524-A09E-B1E2E490BD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EAB17-7D70-CD69-1824-496F14E4E0CE}"/>
              </a:ext>
            </a:extLst>
          </p:cNvPr>
          <p:cNvSpPr>
            <a:spLocks noGrp="1"/>
          </p:cNvSpPr>
          <p:nvPr>
            <p:ph type="title"/>
          </p:nvPr>
        </p:nvSpPr>
        <p:spPr/>
        <p:txBody>
          <a:bodyPr>
            <a:normAutofit/>
          </a:bodyPr>
          <a:lstStyle/>
          <a:p>
            <a:r>
              <a:rPr lang="en-GB" b="1" dirty="0">
                <a:solidFill>
                  <a:srgbClr val="C00000"/>
                </a:solidFill>
              </a:rPr>
              <a:t>Critical Analysis</a:t>
            </a:r>
          </a:p>
        </p:txBody>
      </p:sp>
      <p:sp>
        <p:nvSpPr>
          <p:cNvPr id="3" name="Content Placeholder 2">
            <a:extLst>
              <a:ext uri="{FF2B5EF4-FFF2-40B4-BE49-F238E27FC236}">
                <a16:creationId xmlns:a16="http://schemas.microsoft.com/office/drawing/2014/main" id="{B0AC1646-D2CE-15DC-5C67-779145A91DFE}"/>
              </a:ext>
            </a:extLst>
          </p:cNvPr>
          <p:cNvSpPr>
            <a:spLocks noGrp="1"/>
          </p:cNvSpPr>
          <p:nvPr>
            <p:ph idx="1"/>
          </p:nvPr>
        </p:nvSpPr>
        <p:spPr>
          <a:xfrm>
            <a:off x="1012370" y="1825625"/>
            <a:ext cx="10341429" cy="4351338"/>
          </a:xfrm>
        </p:spPr>
        <p:txBody>
          <a:bodyPr>
            <a:normAutofit/>
          </a:bodyPr>
          <a:lstStyle/>
          <a:p>
            <a:r>
              <a:rPr lang="en-GB" sz="4000" dirty="0"/>
              <a:t>While liability limitation encourages professional trusteeship and reduces costs, excessive exclusion may weaken beneficiary protection. Courts balance commercial reality with equity’s protective function.</a:t>
            </a:r>
          </a:p>
        </p:txBody>
      </p:sp>
      <p:sp>
        <p:nvSpPr>
          <p:cNvPr id="4" name="Footer Placeholder 3">
            <a:extLst>
              <a:ext uri="{FF2B5EF4-FFF2-40B4-BE49-F238E27FC236}">
                <a16:creationId xmlns:a16="http://schemas.microsoft.com/office/drawing/2014/main" id="{D4500FDE-6EE0-7B22-8408-34C73EB4E874}"/>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3B9B67B0-2642-402D-2F9B-5666440B24A0}"/>
              </a:ext>
            </a:extLst>
          </p:cNvPr>
          <p:cNvSpPr>
            <a:spLocks noGrp="1"/>
          </p:cNvSpPr>
          <p:nvPr>
            <p:ph type="sldNum" sz="quarter" idx="12"/>
          </p:nvPr>
        </p:nvSpPr>
        <p:spPr/>
        <p:txBody>
          <a:bodyPr/>
          <a:lstStyle/>
          <a:p>
            <a:fld id="{2B89A94E-C5F3-49F1-B919-A2B9564354F6}" type="slidenum">
              <a:rPr lang="en-GB" smtClean="0"/>
              <a:t>19</a:t>
            </a:fld>
            <a:endParaRPr lang="en-GB"/>
          </a:p>
        </p:txBody>
      </p:sp>
    </p:spTree>
    <p:extLst>
      <p:ext uri="{BB962C8B-B14F-4D97-AF65-F5344CB8AC3E}">
        <p14:creationId xmlns:p14="http://schemas.microsoft.com/office/powerpoint/2010/main" val="3990435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5D50D-2CCC-345F-31CE-D485A2C95E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7C131D-70D4-C0C6-E65F-9B737E08F982}"/>
              </a:ext>
            </a:extLst>
          </p:cNvPr>
          <p:cNvSpPr>
            <a:spLocks noGrp="1"/>
          </p:cNvSpPr>
          <p:nvPr>
            <p:ph type="title"/>
          </p:nvPr>
        </p:nvSpPr>
        <p:spPr/>
        <p:txBody>
          <a:bodyPr>
            <a:normAutofit/>
          </a:bodyPr>
          <a:lstStyle/>
          <a:p>
            <a:r>
              <a:rPr lang="en-GB" b="1" dirty="0">
                <a:solidFill>
                  <a:srgbClr val="C00000"/>
                </a:solidFill>
              </a:rPr>
              <a:t>Statutory Controls</a:t>
            </a:r>
          </a:p>
        </p:txBody>
      </p:sp>
      <p:sp>
        <p:nvSpPr>
          <p:cNvPr id="3" name="Content Placeholder 2">
            <a:extLst>
              <a:ext uri="{FF2B5EF4-FFF2-40B4-BE49-F238E27FC236}">
                <a16:creationId xmlns:a16="http://schemas.microsoft.com/office/drawing/2014/main" id="{1F8CB1D4-ACBB-1EFC-7066-69B79210C43A}"/>
              </a:ext>
            </a:extLst>
          </p:cNvPr>
          <p:cNvSpPr>
            <a:spLocks noGrp="1"/>
          </p:cNvSpPr>
          <p:nvPr>
            <p:ph idx="1"/>
          </p:nvPr>
        </p:nvSpPr>
        <p:spPr>
          <a:xfrm>
            <a:off x="1012370" y="1825625"/>
            <a:ext cx="10341429" cy="4351338"/>
          </a:xfrm>
        </p:spPr>
        <p:txBody>
          <a:bodyPr>
            <a:normAutofit/>
          </a:bodyPr>
          <a:lstStyle/>
          <a:p>
            <a:r>
              <a:rPr lang="en-GB" sz="4000" dirty="0"/>
              <a:t>Trustee Act 2000 imposes duties of care</a:t>
            </a:r>
          </a:p>
          <a:p>
            <a:r>
              <a:rPr lang="en-GB" sz="4000" dirty="0"/>
              <a:t>Exemption clauses are subject to </a:t>
            </a:r>
            <a:r>
              <a:rPr lang="en-GB" sz="4000" dirty="0" err="1"/>
              <a:t>interpretati</a:t>
            </a:r>
            <a:endParaRPr lang="en-GB" sz="4000" dirty="0"/>
          </a:p>
        </p:txBody>
      </p:sp>
      <p:sp>
        <p:nvSpPr>
          <p:cNvPr id="4" name="Footer Placeholder 3">
            <a:extLst>
              <a:ext uri="{FF2B5EF4-FFF2-40B4-BE49-F238E27FC236}">
                <a16:creationId xmlns:a16="http://schemas.microsoft.com/office/drawing/2014/main" id="{85EABEDF-DDD8-90D3-A289-C081AAFA9942}"/>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1B63AF19-9586-C272-0029-753D5349635D}"/>
              </a:ext>
            </a:extLst>
          </p:cNvPr>
          <p:cNvSpPr>
            <a:spLocks noGrp="1"/>
          </p:cNvSpPr>
          <p:nvPr>
            <p:ph type="sldNum" sz="quarter" idx="12"/>
          </p:nvPr>
        </p:nvSpPr>
        <p:spPr/>
        <p:txBody>
          <a:bodyPr/>
          <a:lstStyle/>
          <a:p>
            <a:fld id="{2B89A94E-C5F3-49F1-B919-A2B9564354F6}" type="slidenum">
              <a:rPr lang="en-GB" smtClean="0"/>
              <a:t>20</a:t>
            </a:fld>
            <a:endParaRPr lang="en-GB"/>
          </a:p>
        </p:txBody>
      </p:sp>
    </p:spTree>
    <p:extLst>
      <p:ext uri="{BB962C8B-B14F-4D97-AF65-F5344CB8AC3E}">
        <p14:creationId xmlns:p14="http://schemas.microsoft.com/office/powerpoint/2010/main" val="170761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28E01-67A9-BC43-1677-DC0458F9F1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6C1A81-6018-E078-924C-41EEA4A78E79}"/>
              </a:ext>
            </a:extLst>
          </p:cNvPr>
          <p:cNvSpPr>
            <a:spLocks noGrp="1"/>
          </p:cNvSpPr>
          <p:nvPr>
            <p:ph type="title"/>
          </p:nvPr>
        </p:nvSpPr>
        <p:spPr/>
        <p:txBody>
          <a:bodyPr>
            <a:normAutofit/>
          </a:bodyPr>
          <a:lstStyle/>
          <a:p>
            <a:r>
              <a:rPr lang="en-GB" b="1" dirty="0">
                <a:solidFill>
                  <a:srgbClr val="C00000"/>
                </a:solidFill>
              </a:rPr>
              <a:t>Summary</a:t>
            </a:r>
          </a:p>
        </p:txBody>
      </p:sp>
      <p:sp>
        <p:nvSpPr>
          <p:cNvPr id="3" name="Content Placeholder 2">
            <a:extLst>
              <a:ext uri="{FF2B5EF4-FFF2-40B4-BE49-F238E27FC236}">
                <a16:creationId xmlns:a16="http://schemas.microsoft.com/office/drawing/2014/main" id="{52756005-9C77-0DDA-D2E2-514D17327C03}"/>
              </a:ext>
            </a:extLst>
          </p:cNvPr>
          <p:cNvSpPr>
            <a:spLocks noGrp="1"/>
          </p:cNvSpPr>
          <p:nvPr>
            <p:ph idx="1"/>
          </p:nvPr>
        </p:nvSpPr>
        <p:spPr>
          <a:xfrm>
            <a:off x="1012370" y="1825625"/>
            <a:ext cx="10341429" cy="4351338"/>
          </a:xfrm>
        </p:spPr>
        <p:txBody>
          <a:bodyPr>
            <a:normAutofit fontScale="92500" lnSpcReduction="20000"/>
          </a:bodyPr>
          <a:lstStyle/>
          <a:p>
            <a:r>
              <a:rPr lang="en-GB" sz="4000" dirty="0"/>
              <a:t>Trusts serve as powerful legal mechanisms in commercial transactions by separating ownership, managing risk, and safeguarding assets. Although contracts frequently structure commercial relationships, trusts operate independently under equitable principles, conferring proprietary rights and fiduciary obligations. The ability of trustees to limit liability reflects commercial necessity but is constrained by equity to preserve fundamental duties and prevent abuse.</a:t>
            </a:r>
          </a:p>
        </p:txBody>
      </p:sp>
      <p:sp>
        <p:nvSpPr>
          <p:cNvPr id="4" name="Footer Placeholder 3">
            <a:extLst>
              <a:ext uri="{FF2B5EF4-FFF2-40B4-BE49-F238E27FC236}">
                <a16:creationId xmlns:a16="http://schemas.microsoft.com/office/drawing/2014/main" id="{5DF43252-23AD-4FA9-62E3-057FA62AADA5}"/>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605D4EE6-3983-A0AE-E5A6-68EB744C8214}"/>
              </a:ext>
            </a:extLst>
          </p:cNvPr>
          <p:cNvSpPr>
            <a:spLocks noGrp="1"/>
          </p:cNvSpPr>
          <p:nvPr>
            <p:ph type="sldNum" sz="quarter" idx="12"/>
          </p:nvPr>
        </p:nvSpPr>
        <p:spPr/>
        <p:txBody>
          <a:bodyPr/>
          <a:lstStyle/>
          <a:p>
            <a:fld id="{2B89A94E-C5F3-49F1-B919-A2B9564354F6}" type="slidenum">
              <a:rPr lang="en-GB" smtClean="0"/>
              <a:t>21</a:t>
            </a:fld>
            <a:endParaRPr lang="en-GB"/>
          </a:p>
        </p:txBody>
      </p:sp>
    </p:spTree>
    <p:extLst>
      <p:ext uri="{BB962C8B-B14F-4D97-AF65-F5344CB8AC3E}">
        <p14:creationId xmlns:p14="http://schemas.microsoft.com/office/powerpoint/2010/main" val="1463175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A5B14-2DF1-5D3C-9555-4009747B1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5585AB-8527-CE8B-B87D-D0A34EFDA6A6}"/>
              </a:ext>
            </a:extLst>
          </p:cNvPr>
          <p:cNvSpPr>
            <a:spLocks noGrp="1"/>
          </p:cNvSpPr>
          <p:nvPr>
            <p:ph type="title"/>
          </p:nvPr>
        </p:nvSpPr>
        <p:spPr>
          <a:xfrm>
            <a:off x="1045029" y="2662011"/>
            <a:ext cx="10515600" cy="1325563"/>
          </a:xfrm>
        </p:spPr>
        <p:txBody>
          <a:bodyPr>
            <a:normAutofit/>
          </a:bodyPr>
          <a:lstStyle/>
          <a:p>
            <a:pPr algn="ctr"/>
            <a:r>
              <a:rPr lang="en-GB" b="1" dirty="0">
                <a:solidFill>
                  <a:srgbClr val="C00000"/>
                </a:solidFill>
              </a:rPr>
              <a:t>Problem Questions with Answers</a:t>
            </a:r>
          </a:p>
        </p:txBody>
      </p:sp>
      <p:sp>
        <p:nvSpPr>
          <p:cNvPr id="4" name="Footer Placeholder 3">
            <a:extLst>
              <a:ext uri="{FF2B5EF4-FFF2-40B4-BE49-F238E27FC236}">
                <a16:creationId xmlns:a16="http://schemas.microsoft.com/office/drawing/2014/main" id="{3014B6E8-0E7F-2717-1BD2-B16824C9D134}"/>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6A73BB6A-A9EE-4066-4A3A-5F667969C20A}"/>
              </a:ext>
            </a:extLst>
          </p:cNvPr>
          <p:cNvSpPr>
            <a:spLocks noGrp="1"/>
          </p:cNvSpPr>
          <p:nvPr>
            <p:ph type="sldNum" sz="quarter" idx="12"/>
          </p:nvPr>
        </p:nvSpPr>
        <p:spPr/>
        <p:txBody>
          <a:bodyPr/>
          <a:lstStyle/>
          <a:p>
            <a:fld id="{2B89A94E-C5F3-49F1-B919-A2B9564354F6}" type="slidenum">
              <a:rPr lang="en-GB" smtClean="0"/>
              <a:t>22</a:t>
            </a:fld>
            <a:endParaRPr lang="en-GB"/>
          </a:p>
        </p:txBody>
      </p:sp>
    </p:spTree>
    <p:extLst>
      <p:ext uri="{BB962C8B-B14F-4D97-AF65-F5344CB8AC3E}">
        <p14:creationId xmlns:p14="http://schemas.microsoft.com/office/powerpoint/2010/main" val="706895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7372B-FBE4-7AF4-2672-36F3459A25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B30A7-5FE3-E803-1119-59FA6D1113F3}"/>
              </a:ext>
            </a:extLst>
          </p:cNvPr>
          <p:cNvSpPr>
            <a:spLocks noGrp="1"/>
          </p:cNvSpPr>
          <p:nvPr>
            <p:ph type="title"/>
          </p:nvPr>
        </p:nvSpPr>
        <p:spPr/>
        <p:txBody>
          <a:bodyPr>
            <a:normAutofit/>
          </a:bodyPr>
          <a:lstStyle/>
          <a:p>
            <a:r>
              <a:rPr lang="en-GB" b="1" dirty="0">
                <a:solidFill>
                  <a:srgbClr val="C00000"/>
                </a:solidFill>
              </a:rPr>
              <a:t>Problem Question 1 – Trusts in Commercial Transactions</a:t>
            </a:r>
          </a:p>
        </p:txBody>
      </p:sp>
      <p:sp>
        <p:nvSpPr>
          <p:cNvPr id="3" name="Content Placeholder 2">
            <a:extLst>
              <a:ext uri="{FF2B5EF4-FFF2-40B4-BE49-F238E27FC236}">
                <a16:creationId xmlns:a16="http://schemas.microsoft.com/office/drawing/2014/main" id="{10D2C45E-9345-FB38-D28D-5BBD1695CAB7}"/>
              </a:ext>
            </a:extLst>
          </p:cNvPr>
          <p:cNvSpPr>
            <a:spLocks noGrp="1"/>
          </p:cNvSpPr>
          <p:nvPr>
            <p:ph idx="1"/>
          </p:nvPr>
        </p:nvSpPr>
        <p:spPr>
          <a:xfrm>
            <a:off x="1012370" y="1825625"/>
            <a:ext cx="10341429" cy="4351338"/>
          </a:xfrm>
        </p:spPr>
        <p:txBody>
          <a:bodyPr>
            <a:normAutofit fontScale="77500" lnSpcReduction="20000"/>
          </a:bodyPr>
          <a:lstStyle/>
          <a:p>
            <a:pPr marL="0" indent="0">
              <a:buNone/>
            </a:pPr>
            <a:r>
              <a:rPr lang="en-GB" sz="4000" b="1" dirty="0">
                <a:solidFill>
                  <a:srgbClr val="0000FF"/>
                </a:solidFill>
              </a:rPr>
              <a:t>Scenario</a:t>
            </a:r>
          </a:p>
          <a:p>
            <a:r>
              <a:rPr lang="en-GB" sz="4000" dirty="0" err="1"/>
              <a:t>FinanceCo</a:t>
            </a:r>
            <a:r>
              <a:rPr lang="en-GB" sz="4000" dirty="0"/>
              <a:t> Ltd enters into a syndicated loan agreement with five banks. Under the agreement, </a:t>
            </a:r>
            <a:r>
              <a:rPr lang="en-GB" sz="4000" dirty="0" err="1"/>
              <a:t>TrustBank</a:t>
            </a:r>
            <a:r>
              <a:rPr lang="en-GB" sz="4000" dirty="0"/>
              <a:t> plc is appointed as security trustee to hold collateral on trust for the lenders. The loan agreement contains detailed contractual terms, but one lender later argues that its rights arise purely from contract and not from trust, claiming priority over the others.</a:t>
            </a:r>
          </a:p>
          <a:p>
            <a:pPr marL="0" indent="0">
              <a:buNone/>
            </a:pPr>
            <a:r>
              <a:rPr lang="en-GB" sz="4000" b="1" dirty="0">
                <a:solidFill>
                  <a:srgbClr val="0000FF"/>
                </a:solidFill>
              </a:rPr>
              <a:t>Question</a:t>
            </a:r>
          </a:p>
          <a:p>
            <a:r>
              <a:rPr lang="en-GB" sz="4000" dirty="0"/>
              <a:t>Advise whether the lenders’ rights arise under contract law, trust law, or both, and explain how disputes should be resolved.</a:t>
            </a:r>
          </a:p>
        </p:txBody>
      </p:sp>
      <p:sp>
        <p:nvSpPr>
          <p:cNvPr id="4" name="Footer Placeholder 3">
            <a:extLst>
              <a:ext uri="{FF2B5EF4-FFF2-40B4-BE49-F238E27FC236}">
                <a16:creationId xmlns:a16="http://schemas.microsoft.com/office/drawing/2014/main" id="{639DA3C2-9F0E-D1B0-3245-2F59972A1D80}"/>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94E861A5-9E4F-13B3-BE12-29E8413EBE77}"/>
              </a:ext>
            </a:extLst>
          </p:cNvPr>
          <p:cNvSpPr>
            <a:spLocks noGrp="1"/>
          </p:cNvSpPr>
          <p:nvPr>
            <p:ph type="sldNum" sz="quarter" idx="12"/>
          </p:nvPr>
        </p:nvSpPr>
        <p:spPr/>
        <p:txBody>
          <a:bodyPr/>
          <a:lstStyle/>
          <a:p>
            <a:fld id="{2B89A94E-C5F3-49F1-B919-A2B9564354F6}" type="slidenum">
              <a:rPr lang="en-GB" smtClean="0"/>
              <a:t>23</a:t>
            </a:fld>
            <a:endParaRPr lang="en-GB"/>
          </a:p>
        </p:txBody>
      </p:sp>
    </p:spTree>
    <p:extLst>
      <p:ext uri="{BB962C8B-B14F-4D97-AF65-F5344CB8AC3E}">
        <p14:creationId xmlns:p14="http://schemas.microsoft.com/office/powerpoint/2010/main" val="890599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2A7AD-AB64-A14E-488C-9B2E951C9E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11DF39-DCDE-F95A-8CDF-1050AA662036}"/>
              </a:ext>
            </a:extLst>
          </p:cNvPr>
          <p:cNvSpPr>
            <a:spLocks noGrp="1"/>
          </p:cNvSpPr>
          <p:nvPr>
            <p:ph type="title"/>
          </p:nvPr>
        </p:nvSpPr>
        <p:spPr/>
        <p:txBody>
          <a:bodyPr>
            <a:normAutofit/>
          </a:bodyPr>
          <a:lstStyle/>
          <a:p>
            <a:r>
              <a:rPr lang="en-GB" b="1" dirty="0">
                <a:solidFill>
                  <a:srgbClr val="C00000"/>
                </a:solidFill>
              </a:rPr>
              <a:t>Answer </a:t>
            </a:r>
          </a:p>
        </p:txBody>
      </p:sp>
      <p:sp>
        <p:nvSpPr>
          <p:cNvPr id="3" name="Content Placeholder 2">
            <a:extLst>
              <a:ext uri="{FF2B5EF4-FFF2-40B4-BE49-F238E27FC236}">
                <a16:creationId xmlns:a16="http://schemas.microsoft.com/office/drawing/2014/main" id="{EA676B13-9D93-F968-1DEF-6C6A4A136242}"/>
              </a:ext>
            </a:extLst>
          </p:cNvPr>
          <p:cNvSpPr>
            <a:spLocks noGrp="1"/>
          </p:cNvSpPr>
          <p:nvPr>
            <p:ph idx="1"/>
          </p:nvPr>
        </p:nvSpPr>
        <p:spPr>
          <a:xfrm>
            <a:off x="1012370" y="1825625"/>
            <a:ext cx="10341429" cy="4351338"/>
          </a:xfrm>
        </p:spPr>
        <p:txBody>
          <a:bodyPr>
            <a:normAutofit fontScale="62500" lnSpcReduction="20000"/>
          </a:bodyPr>
          <a:lstStyle/>
          <a:p>
            <a:r>
              <a:rPr lang="en-GB" sz="4000" dirty="0"/>
              <a:t>In syndicated lending arrangements, rights arise under both contract law and trust law, but they operate independently.</a:t>
            </a:r>
          </a:p>
          <a:p>
            <a:r>
              <a:rPr lang="en-GB" sz="4000" dirty="0"/>
              <a:t>The loan agreement creates contractual obligations between the borrower and the lenders, including repayment terms and enforcement rights. However, the security trust established appoints </a:t>
            </a:r>
            <a:r>
              <a:rPr lang="en-GB" sz="4000" dirty="0" err="1"/>
              <a:t>TrustBank</a:t>
            </a:r>
            <a:r>
              <a:rPr lang="en-GB" sz="4000" dirty="0"/>
              <a:t> plc as legal owner of the collateral, holding it on trust for all lenders.</a:t>
            </a:r>
          </a:p>
          <a:p>
            <a:r>
              <a:rPr lang="en-GB" sz="4000" dirty="0"/>
              <a:t>Under trust law, each lender holds an equitable proprietary interest in the trust property. This interest is not dependent on contractual privity and cannot be overridden by individual contractual claims (</a:t>
            </a:r>
            <a:r>
              <a:rPr lang="en-GB" sz="4000" i="1" dirty="0" err="1"/>
              <a:t>Vandervell</a:t>
            </a:r>
            <a:r>
              <a:rPr lang="en-GB" sz="4000" i="1" dirty="0"/>
              <a:t> v IRC</a:t>
            </a:r>
            <a:r>
              <a:rPr lang="en-GB" sz="4000" dirty="0"/>
              <a:t> [1967]).</a:t>
            </a:r>
          </a:p>
          <a:p>
            <a:r>
              <a:rPr lang="en-GB" sz="4000" dirty="0"/>
              <a:t>The lender’s attempt to claim priority fails because equity requires trustees to act impartially among beneficiaries. </a:t>
            </a:r>
            <a:r>
              <a:rPr lang="en-GB" sz="4000" dirty="0" err="1"/>
              <a:t>TrustBank</a:t>
            </a:r>
            <a:r>
              <a:rPr lang="en-GB" sz="4000" dirty="0"/>
              <a:t> owes fiduciary duties to all lenders equally and must distribute proceeds in accordance with the trust deed.</a:t>
            </a:r>
          </a:p>
        </p:txBody>
      </p:sp>
      <p:sp>
        <p:nvSpPr>
          <p:cNvPr id="4" name="Footer Placeholder 3">
            <a:extLst>
              <a:ext uri="{FF2B5EF4-FFF2-40B4-BE49-F238E27FC236}">
                <a16:creationId xmlns:a16="http://schemas.microsoft.com/office/drawing/2014/main" id="{32C25032-0B02-BDBC-F96C-31744CEE4CD9}"/>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7C27D822-2563-7313-40A7-8D84F75124D5}"/>
              </a:ext>
            </a:extLst>
          </p:cNvPr>
          <p:cNvSpPr>
            <a:spLocks noGrp="1"/>
          </p:cNvSpPr>
          <p:nvPr>
            <p:ph type="sldNum" sz="quarter" idx="12"/>
          </p:nvPr>
        </p:nvSpPr>
        <p:spPr/>
        <p:txBody>
          <a:bodyPr/>
          <a:lstStyle/>
          <a:p>
            <a:fld id="{2B89A94E-C5F3-49F1-B919-A2B9564354F6}" type="slidenum">
              <a:rPr lang="en-GB" smtClean="0"/>
              <a:t>24</a:t>
            </a:fld>
            <a:endParaRPr lang="en-GB"/>
          </a:p>
        </p:txBody>
      </p:sp>
    </p:spTree>
    <p:extLst>
      <p:ext uri="{BB962C8B-B14F-4D97-AF65-F5344CB8AC3E}">
        <p14:creationId xmlns:p14="http://schemas.microsoft.com/office/powerpoint/2010/main" val="2149510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DC60F-8867-01D3-76F1-021BC952F6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44ABAF-E1F3-560E-85D9-981113178DC0}"/>
              </a:ext>
            </a:extLst>
          </p:cNvPr>
          <p:cNvSpPr>
            <a:spLocks noGrp="1"/>
          </p:cNvSpPr>
          <p:nvPr>
            <p:ph type="title"/>
          </p:nvPr>
        </p:nvSpPr>
        <p:spPr/>
        <p:txBody>
          <a:bodyPr>
            <a:normAutofit/>
          </a:bodyPr>
          <a:lstStyle/>
          <a:p>
            <a:r>
              <a:rPr lang="en-GB" b="1" dirty="0">
                <a:solidFill>
                  <a:srgbClr val="0000FF"/>
                </a:solidFill>
              </a:rPr>
              <a:t>Problem Question 2 – Limitation of Trustee Liability</a:t>
            </a:r>
          </a:p>
        </p:txBody>
      </p:sp>
      <p:sp>
        <p:nvSpPr>
          <p:cNvPr id="3" name="Content Placeholder 2">
            <a:extLst>
              <a:ext uri="{FF2B5EF4-FFF2-40B4-BE49-F238E27FC236}">
                <a16:creationId xmlns:a16="http://schemas.microsoft.com/office/drawing/2014/main" id="{635FCA99-5B48-7CBB-EBFA-B22C9C483E4D}"/>
              </a:ext>
            </a:extLst>
          </p:cNvPr>
          <p:cNvSpPr>
            <a:spLocks noGrp="1"/>
          </p:cNvSpPr>
          <p:nvPr>
            <p:ph idx="1"/>
          </p:nvPr>
        </p:nvSpPr>
        <p:spPr>
          <a:xfrm>
            <a:off x="1012370" y="1825625"/>
            <a:ext cx="10341429" cy="4351338"/>
          </a:xfrm>
        </p:spPr>
        <p:txBody>
          <a:bodyPr>
            <a:normAutofit fontScale="77500" lnSpcReduction="20000"/>
          </a:bodyPr>
          <a:lstStyle/>
          <a:p>
            <a:pPr marL="0" indent="0">
              <a:buNone/>
            </a:pPr>
            <a:r>
              <a:rPr lang="en-GB" sz="4000" b="1" dirty="0">
                <a:solidFill>
                  <a:srgbClr val="FF0000"/>
                </a:solidFill>
              </a:rPr>
              <a:t>Scenario</a:t>
            </a:r>
          </a:p>
          <a:p>
            <a:r>
              <a:rPr lang="en-GB" sz="4000" dirty="0"/>
              <a:t>Alpha Trustees Ltd is appointed as trustee of a commercial investment trust. The trust deed includes a clause excluding the trustee’s liability for “any loss arising from negligence or breach of duty,” except for fraud. A beneficiary suffers financial loss due to Alpha Trustees’ careless investment decisions and seeks compensation.</a:t>
            </a:r>
          </a:p>
          <a:p>
            <a:pPr marL="0" indent="0">
              <a:buNone/>
            </a:pPr>
            <a:r>
              <a:rPr lang="en-GB" sz="4000" b="1" dirty="0">
                <a:solidFill>
                  <a:srgbClr val="FF0000"/>
                </a:solidFill>
              </a:rPr>
              <a:t>Question</a:t>
            </a:r>
          </a:p>
          <a:p>
            <a:r>
              <a:rPr lang="en-GB" sz="4000" dirty="0"/>
              <a:t>Advise whether the exclusion clause is valid and assess the extent to which trustees may limit their liability in commercial trusts.</a:t>
            </a:r>
          </a:p>
        </p:txBody>
      </p:sp>
      <p:sp>
        <p:nvSpPr>
          <p:cNvPr id="4" name="Footer Placeholder 3">
            <a:extLst>
              <a:ext uri="{FF2B5EF4-FFF2-40B4-BE49-F238E27FC236}">
                <a16:creationId xmlns:a16="http://schemas.microsoft.com/office/drawing/2014/main" id="{280A1BB3-2EC9-E52F-4D4A-054FE648EC5A}"/>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BFF29924-438F-CAAC-E23E-74F41D3196B8}"/>
              </a:ext>
            </a:extLst>
          </p:cNvPr>
          <p:cNvSpPr>
            <a:spLocks noGrp="1"/>
          </p:cNvSpPr>
          <p:nvPr>
            <p:ph type="sldNum" sz="quarter" idx="12"/>
          </p:nvPr>
        </p:nvSpPr>
        <p:spPr/>
        <p:txBody>
          <a:bodyPr/>
          <a:lstStyle/>
          <a:p>
            <a:fld id="{2B89A94E-C5F3-49F1-B919-A2B9564354F6}" type="slidenum">
              <a:rPr lang="en-GB" smtClean="0"/>
              <a:t>25</a:t>
            </a:fld>
            <a:endParaRPr lang="en-GB"/>
          </a:p>
        </p:txBody>
      </p:sp>
    </p:spTree>
    <p:extLst>
      <p:ext uri="{BB962C8B-B14F-4D97-AF65-F5344CB8AC3E}">
        <p14:creationId xmlns:p14="http://schemas.microsoft.com/office/powerpoint/2010/main" val="1003563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34BDD-4DC5-858C-DDF7-0756746FA9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069241-749F-2791-0946-0C98D12DB59A}"/>
              </a:ext>
            </a:extLst>
          </p:cNvPr>
          <p:cNvSpPr>
            <a:spLocks noGrp="1"/>
          </p:cNvSpPr>
          <p:nvPr>
            <p:ph type="title"/>
          </p:nvPr>
        </p:nvSpPr>
        <p:spPr/>
        <p:txBody>
          <a:bodyPr>
            <a:normAutofit/>
          </a:bodyPr>
          <a:lstStyle/>
          <a:p>
            <a:r>
              <a:rPr lang="en-GB" b="1" dirty="0">
                <a:solidFill>
                  <a:srgbClr val="0000FF"/>
                </a:solidFill>
              </a:rPr>
              <a:t>Answer</a:t>
            </a:r>
          </a:p>
        </p:txBody>
      </p:sp>
      <p:sp>
        <p:nvSpPr>
          <p:cNvPr id="3" name="Content Placeholder 2">
            <a:extLst>
              <a:ext uri="{FF2B5EF4-FFF2-40B4-BE49-F238E27FC236}">
                <a16:creationId xmlns:a16="http://schemas.microsoft.com/office/drawing/2014/main" id="{2CC6E912-12FB-BC9B-0841-C285FFA50803}"/>
              </a:ext>
            </a:extLst>
          </p:cNvPr>
          <p:cNvSpPr>
            <a:spLocks noGrp="1"/>
          </p:cNvSpPr>
          <p:nvPr>
            <p:ph idx="1"/>
          </p:nvPr>
        </p:nvSpPr>
        <p:spPr>
          <a:xfrm>
            <a:off x="1012370" y="1825625"/>
            <a:ext cx="10341429" cy="4351338"/>
          </a:xfrm>
        </p:spPr>
        <p:txBody>
          <a:bodyPr>
            <a:normAutofit fontScale="92500" lnSpcReduction="10000"/>
          </a:bodyPr>
          <a:lstStyle/>
          <a:p>
            <a:r>
              <a:rPr lang="en-GB" dirty="0"/>
              <a:t>Trustees may limit their liability through exclusion clauses, but such limitations are subject to equitable constraints.</a:t>
            </a:r>
          </a:p>
          <a:p>
            <a:r>
              <a:rPr lang="en-GB" dirty="0"/>
              <a:t>In </a:t>
            </a:r>
            <a:r>
              <a:rPr lang="en-GB" b="1" dirty="0">
                <a:solidFill>
                  <a:srgbClr val="FF0000"/>
                </a:solidFill>
              </a:rPr>
              <a:t>Armitage v Nurse</a:t>
            </a:r>
            <a:r>
              <a:rPr lang="en-GB" dirty="0">
                <a:solidFill>
                  <a:srgbClr val="FF0000"/>
                </a:solidFill>
              </a:rPr>
              <a:t> </a:t>
            </a:r>
            <a:r>
              <a:rPr lang="en-GB" dirty="0"/>
              <a:t>[1998], the Court of Appeal held that trustees may exclude liability for negligence and breach of duty, provided that liability for </a:t>
            </a:r>
            <a:r>
              <a:rPr lang="en-GB" dirty="0">
                <a:solidFill>
                  <a:srgbClr val="FF0000"/>
                </a:solidFill>
              </a:rPr>
              <a:t>fraud or dishonesty </a:t>
            </a:r>
            <a:r>
              <a:rPr lang="en-GB" dirty="0"/>
              <a:t>is not excluded. The clause in this scenario mirrors this principle by preserving liability for fraud.</a:t>
            </a:r>
          </a:p>
          <a:p>
            <a:r>
              <a:rPr lang="en-GB" dirty="0"/>
              <a:t>However, trustees must still comply with the irreducible core of trustee obligations, including acting honestly and in good faith. Careless investment decisions may fall within negligence, which can be excluded if clearly drafted.</a:t>
            </a:r>
          </a:p>
          <a:p>
            <a:r>
              <a:rPr lang="en-GB" dirty="0"/>
              <a:t>The </a:t>
            </a:r>
            <a:r>
              <a:rPr lang="en-GB" b="1" dirty="0">
                <a:solidFill>
                  <a:srgbClr val="FF0000"/>
                </a:solidFill>
              </a:rPr>
              <a:t>Trustee Act 2000</a:t>
            </a:r>
            <a:r>
              <a:rPr lang="en-GB" dirty="0">
                <a:solidFill>
                  <a:srgbClr val="FF0000"/>
                </a:solidFill>
              </a:rPr>
              <a:t> </a:t>
            </a:r>
            <a:r>
              <a:rPr lang="en-GB" dirty="0"/>
              <a:t>imposes a statutory duty of care, but this may be modified by express terms of the trust deed in commercial contexts.</a:t>
            </a:r>
          </a:p>
        </p:txBody>
      </p:sp>
      <p:sp>
        <p:nvSpPr>
          <p:cNvPr id="4" name="Footer Placeholder 3">
            <a:extLst>
              <a:ext uri="{FF2B5EF4-FFF2-40B4-BE49-F238E27FC236}">
                <a16:creationId xmlns:a16="http://schemas.microsoft.com/office/drawing/2014/main" id="{FE718345-7A2A-6CF9-E3A0-88992C499272}"/>
              </a:ext>
            </a:extLst>
          </p:cNvPr>
          <p:cNvSpPr>
            <a:spLocks noGrp="1"/>
          </p:cNvSpPr>
          <p:nvPr>
            <p:ph type="ftr" sz="quarter" idx="11"/>
          </p:nvPr>
        </p:nvSpPr>
        <p:spPr/>
        <p:txBody>
          <a:bodyPr/>
          <a:lstStyle/>
          <a:p>
            <a:r>
              <a:rPr lang="en-GB"/>
              <a:t>CMLS Global </a:t>
            </a:r>
          </a:p>
        </p:txBody>
      </p:sp>
      <p:sp>
        <p:nvSpPr>
          <p:cNvPr id="5" name="Slide Number Placeholder 4">
            <a:extLst>
              <a:ext uri="{FF2B5EF4-FFF2-40B4-BE49-F238E27FC236}">
                <a16:creationId xmlns:a16="http://schemas.microsoft.com/office/drawing/2014/main" id="{B7B0DCC7-38F4-14D6-CEEB-8317784C8545}"/>
              </a:ext>
            </a:extLst>
          </p:cNvPr>
          <p:cNvSpPr>
            <a:spLocks noGrp="1"/>
          </p:cNvSpPr>
          <p:nvPr>
            <p:ph type="sldNum" sz="quarter" idx="12"/>
          </p:nvPr>
        </p:nvSpPr>
        <p:spPr/>
        <p:txBody>
          <a:bodyPr/>
          <a:lstStyle/>
          <a:p>
            <a:fld id="{2B89A94E-C5F3-49F1-B919-A2B9564354F6}" type="slidenum">
              <a:rPr lang="en-GB" smtClean="0"/>
              <a:t>26</a:t>
            </a:fld>
            <a:endParaRPr lang="en-GB"/>
          </a:p>
        </p:txBody>
      </p:sp>
    </p:spTree>
    <p:extLst>
      <p:ext uri="{BB962C8B-B14F-4D97-AF65-F5344CB8AC3E}">
        <p14:creationId xmlns:p14="http://schemas.microsoft.com/office/powerpoint/2010/main" val="3903779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mn-lt"/>
              </a:rPr>
              <a:t>References</a:t>
            </a:r>
          </a:p>
        </p:txBody>
      </p:sp>
      <p:sp>
        <p:nvSpPr>
          <p:cNvPr id="3" name="Content Placeholder 2"/>
          <p:cNvSpPr>
            <a:spLocks noGrp="1"/>
          </p:cNvSpPr>
          <p:nvPr>
            <p:ph idx="1"/>
          </p:nvPr>
        </p:nvSpPr>
        <p:spPr/>
        <p:txBody>
          <a:bodyPr>
            <a:normAutofit/>
          </a:bodyPr>
          <a:lstStyle/>
          <a:p>
            <a:r>
              <a:rPr lang="en-GB" i="1" dirty="0"/>
              <a:t>Armitage v Nurse</a:t>
            </a:r>
            <a:r>
              <a:rPr lang="en-GB" dirty="0"/>
              <a:t> [1998]</a:t>
            </a:r>
          </a:p>
          <a:p>
            <a:r>
              <a:rPr lang="en-GB" i="1" dirty="0" err="1"/>
              <a:t>Vandervell</a:t>
            </a:r>
            <a:r>
              <a:rPr lang="en-GB" i="1" dirty="0"/>
              <a:t> v IRC</a:t>
            </a:r>
            <a:r>
              <a:rPr lang="en-GB" dirty="0"/>
              <a:t> [1967]</a:t>
            </a:r>
          </a:p>
          <a:p>
            <a:r>
              <a:rPr lang="en-GB" i="1" dirty="0"/>
              <a:t>Re </a:t>
            </a:r>
            <a:r>
              <a:rPr lang="en-GB" i="1" dirty="0" err="1"/>
              <a:t>Kayford</a:t>
            </a:r>
            <a:r>
              <a:rPr lang="en-GB" i="1" dirty="0"/>
              <a:t> Ltd</a:t>
            </a:r>
            <a:r>
              <a:rPr lang="en-GB" dirty="0"/>
              <a:t> [1975]</a:t>
            </a:r>
          </a:p>
          <a:p>
            <a:r>
              <a:rPr lang="en-GB" i="1" dirty="0"/>
              <a:t>Bristol and West BS v </a:t>
            </a:r>
            <a:r>
              <a:rPr lang="en-GB" i="1" dirty="0" err="1"/>
              <a:t>Mothew</a:t>
            </a:r>
            <a:r>
              <a:rPr lang="en-GB" dirty="0"/>
              <a:t> [1998]</a:t>
            </a:r>
          </a:p>
          <a:p>
            <a:r>
              <a:rPr lang="en-GB" dirty="0"/>
              <a:t>Trustee Act 2000</a:t>
            </a:r>
          </a:p>
          <a:p>
            <a:r>
              <a:rPr lang="en-GB" dirty="0"/>
              <a:t>Hayton, D. </a:t>
            </a:r>
            <a:r>
              <a:rPr lang="en-GB" i="1" dirty="0"/>
              <a:t>Law of Trusts</a:t>
            </a:r>
            <a:endParaRPr lang="en-GB" dirty="0"/>
          </a:p>
        </p:txBody>
      </p:sp>
      <p:sp>
        <p:nvSpPr>
          <p:cNvPr id="4" name="Footer Placeholder 3"/>
          <p:cNvSpPr>
            <a:spLocks noGrp="1"/>
          </p:cNvSpPr>
          <p:nvPr>
            <p:ph type="ftr" sz="quarter" idx="11"/>
          </p:nvPr>
        </p:nvSpPr>
        <p:spPr/>
        <p:txBody>
          <a:bodyPr/>
          <a:lstStyle/>
          <a:p>
            <a:r>
              <a:rPr lang="en-GB"/>
              <a:t>CMLS Global </a:t>
            </a:r>
          </a:p>
        </p:txBody>
      </p:sp>
      <p:sp>
        <p:nvSpPr>
          <p:cNvPr id="5" name="Slide Number Placeholder 4"/>
          <p:cNvSpPr>
            <a:spLocks noGrp="1"/>
          </p:cNvSpPr>
          <p:nvPr>
            <p:ph type="sldNum" sz="quarter" idx="12"/>
          </p:nvPr>
        </p:nvSpPr>
        <p:spPr/>
        <p:txBody>
          <a:bodyPr/>
          <a:lstStyle/>
          <a:p>
            <a:fld id="{2B89A94E-C5F3-49F1-B919-A2B9564354F6}" type="slidenum">
              <a:rPr lang="en-GB" smtClean="0"/>
              <a:t>27</a:t>
            </a:fld>
            <a:endParaRPr lang="en-GB"/>
          </a:p>
        </p:txBody>
      </p:sp>
    </p:spTree>
    <p:extLst>
      <p:ext uri="{BB962C8B-B14F-4D97-AF65-F5344CB8AC3E}">
        <p14:creationId xmlns:p14="http://schemas.microsoft.com/office/powerpoint/2010/main" val="3554509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65480" y="1391920"/>
            <a:ext cx="3373120" cy="4267200"/>
          </a:xfrm>
          <a:prstGeom prst="roundRect">
            <a:avLst/>
          </a:prstGeom>
          <a:solidFill>
            <a:schemeClr val="bg2">
              <a:lumMod val="1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GB" sz="4800" b="1">
                <a:ln w="9525">
                  <a:solidFill>
                    <a:schemeClr val="bg1"/>
                  </a:solidFill>
                  <a:prstDash val="solid"/>
                </a:ln>
                <a:solidFill>
                  <a:srgbClr val="0000FF"/>
                </a:solidFill>
                <a:effectLst>
                  <a:outerShdw blurRad="12700" dist="38100" dir="2700000" algn="tl" rotWithShape="0">
                    <a:schemeClr val="bg1">
                      <a:lumMod val="50000"/>
                    </a:schemeClr>
                  </a:outerShdw>
                </a:effectLst>
              </a:rPr>
              <a:t>Thank you</a:t>
            </a:r>
            <a:endParaRPr lang="en-GB" sz="4800" b="1" dirty="0">
              <a:ln w="9525">
                <a:solidFill>
                  <a:schemeClr val="bg1"/>
                </a:solidFill>
                <a:prstDash val="solid"/>
              </a:ln>
              <a:solidFill>
                <a:srgbClr val="0000FF"/>
              </a:solidFill>
              <a:effectLst>
                <a:outerShdw blurRad="12700" dist="38100" dir="2700000" algn="tl" rotWithShape="0">
                  <a:schemeClr val="bg1">
                    <a:lumMod val="50000"/>
                  </a:schemeClr>
                </a:outerShdw>
              </a:effectLst>
            </a:endParaRPr>
          </a:p>
        </p:txBody>
      </p:sp>
      <p:sp>
        <p:nvSpPr>
          <p:cNvPr id="5" name="Oval 4"/>
          <p:cNvSpPr/>
          <p:nvPr/>
        </p:nvSpPr>
        <p:spPr>
          <a:xfrm>
            <a:off x="7721600" y="1198880"/>
            <a:ext cx="3901440" cy="4632960"/>
          </a:xfrm>
          <a:prstGeom prst="ellipse">
            <a:avLst/>
          </a:prstGeom>
          <a:solidFill>
            <a:schemeClr val="accent6">
              <a:lumMod val="75000"/>
            </a:schemeClr>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GB" sz="44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Any Question?</a:t>
            </a:r>
          </a:p>
        </p:txBody>
      </p:sp>
      <p:sp>
        <p:nvSpPr>
          <p:cNvPr id="2" name="Footer Placeholder 1"/>
          <p:cNvSpPr>
            <a:spLocks noGrp="1"/>
          </p:cNvSpPr>
          <p:nvPr>
            <p:ph type="ftr" sz="quarter" idx="11"/>
          </p:nvPr>
        </p:nvSpPr>
        <p:spPr/>
        <p:txBody>
          <a:bodyPr/>
          <a:lstStyle/>
          <a:p>
            <a:r>
              <a:rPr lang="en-US"/>
              <a:t>CMLS Global </a:t>
            </a:r>
            <a:endParaRPr lang="en-GB"/>
          </a:p>
        </p:txBody>
      </p:sp>
      <p:sp>
        <p:nvSpPr>
          <p:cNvPr id="3" name="Slide Number Placeholder 2"/>
          <p:cNvSpPr>
            <a:spLocks noGrp="1"/>
          </p:cNvSpPr>
          <p:nvPr>
            <p:ph type="sldNum" sz="quarter" idx="12"/>
          </p:nvPr>
        </p:nvSpPr>
        <p:spPr/>
        <p:txBody>
          <a:bodyPr/>
          <a:lstStyle/>
          <a:p>
            <a:fld id="{575BA1BD-7BF2-498D-804C-B73334B600CA}" type="slidenum">
              <a:rPr lang="en-GB" smtClean="0"/>
              <a:t>28</a:t>
            </a:fld>
            <a:endParaRPr lang="en-GB"/>
          </a:p>
        </p:txBody>
      </p:sp>
      <p:pic>
        <p:nvPicPr>
          <p:cNvPr id="6" name="Picture 5"/>
          <p:cNvPicPr>
            <a:picLocks noChangeAspect="1"/>
          </p:cNvPicPr>
          <p:nvPr/>
        </p:nvPicPr>
        <p:blipFill>
          <a:blip r:embed="rId2"/>
          <a:stretch>
            <a:fillRect/>
          </a:stretch>
        </p:blipFill>
        <p:spPr>
          <a:xfrm>
            <a:off x="4238705" y="1198880"/>
            <a:ext cx="3482895" cy="4709825"/>
          </a:xfrm>
          <a:prstGeom prst="rect">
            <a:avLst/>
          </a:prstGeom>
        </p:spPr>
      </p:pic>
    </p:spTree>
    <p:extLst>
      <p:ext uri="{BB962C8B-B14F-4D97-AF65-F5344CB8AC3E}">
        <p14:creationId xmlns:p14="http://schemas.microsoft.com/office/powerpoint/2010/main" val="946925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TotalTime>
  <Words>1344</Words>
  <Application>Microsoft Office PowerPoint</Application>
  <PresentationFormat>Widescreen</PresentationFormat>
  <Paragraphs>159</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PowerPoint Presentation</vt:lpstr>
      <vt:lpstr>Overall Learning Outcomes</vt:lpstr>
      <vt:lpstr>PowerPoint Presentation</vt:lpstr>
      <vt:lpstr>Overview</vt:lpstr>
      <vt:lpstr>2.1 Commercial Transactions in the Context of Contract Law, Trust Law, and Equity</vt:lpstr>
      <vt:lpstr>Use of Trusts in Commercial Transactions</vt:lpstr>
      <vt:lpstr>Use of Trusts in Commercial Transactions</vt:lpstr>
      <vt:lpstr>Use of Trusts in Commercial Transactions</vt:lpstr>
      <vt:lpstr>Use of Trusts in Commercial Transactions</vt:lpstr>
      <vt:lpstr>2.2 Interaction Between Contract Law and Trusts Law and Why Trusts Are Not Bound Up with Contract</vt:lpstr>
      <vt:lpstr>Key Differences Between Contract and Trust</vt:lpstr>
      <vt:lpstr>Interaction in Practice</vt:lpstr>
      <vt:lpstr>Trusts Independent of Contract</vt:lpstr>
      <vt:lpstr>Critical Evaluation</vt:lpstr>
      <vt:lpstr>2.3 Limitation of Trustee Liability in Commercial Trusts</vt:lpstr>
      <vt:lpstr>Contractual Limitation of Liability</vt:lpstr>
      <vt:lpstr>Legal Constraints on Exclusion Clauses</vt:lpstr>
      <vt:lpstr>Trustee Contracts of Appointment</vt:lpstr>
      <vt:lpstr>Critical Analysis</vt:lpstr>
      <vt:lpstr>Statutory Controls</vt:lpstr>
      <vt:lpstr>Summary</vt:lpstr>
      <vt:lpstr>Problem Questions with Answers</vt:lpstr>
      <vt:lpstr>Problem Question 1 – Trusts in Commercial Transactions</vt:lpstr>
      <vt:lpstr>Answer </vt:lpstr>
      <vt:lpstr>Problem Question 2 – Limitation of Trustee Liability</vt:lpstr>
      <vt:lpstr>Answer</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Promotion Course for healthcare professionals and other medical allieds  </dc:title>
  <dc:creator>Zulfiqar Rahmani</dc:creator>
  <cp:lastModifiedBy>M Arsalan</cp:lastModifiedBy>
  <cp:revision>41</cp:revision>
  <dcterms:created xsi:type="dcterms:W3CDTF">2024-11-05T21:18:58Z</dcterms:created>
  <dcterms:modified xsi:type="dcterms:W3CDTF">2026-01-08T21:52:25Z</dcterms:modified>
</cp:coreProperties>
</file>