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8" r:id="rId2"/>
    <p:sldId id="349" r:id="rId3"/>
    <p:sldId id="331" r:id="rId4"/>
    <p:sldId id="300" r:id="rId5"/>
    <p:sldId id="332" r:id="rId6"/>
    <p:sldId id="350" r:id="rId7"/>
    <p:sldId id="351" r:id="rId8"/>
    <p:sldId id="352" r:id="rId9"/>
    <p:sldId id="353" r:id="rId10"/>
    <p:sldId id="354" r:id="rId11"/>
    <p:sldId id="355" r:id="rId12"/>
    <p:sldId id="356" r:id="rId13"/>
    <p:sldId id="357" r:id="rId14"/>
    <p:sldId id="359" r:id="rId15"/>
    <p:sldId id="358"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298" r:id="rId33"/>
    <p:sldId id="28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5D8BC-660E-400F-8F6B-E5FDD92C4032}" v="45" dt="2026-01-08T19:45:49.173"/>
    <p1510:client id="{AC4576D8-5273-44BB-9E4B-90E51036A3BA}" v="83" dt="2026-01-08T21:39:14.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 Arsalan" userId="266b742d5e0869af" providerId="LiveId" clId="{9BAFA7B2-D1A2-4539-9121-CE4FE4584F14}"/>
    <pc:docChg chg="undo redo custSel addSld delSld modSld sldOrd">
      <pc:chgData name="M Arsalan" userId="266b742d5e0869af" providerId="LiveId" clId="{9BAFA7B2-D1A2-4539-9121-CE4FE4584F14}" dt="2026-01-08T21:39:14.617" v="805" actId="27636"/>
      <pc:docMkLst>
        <pc:docMk/>
      </pc:docMkLst>
      <pc:sldChg chg="del">
        <pc:chgData name="M Arsalan" userId="266b742d5e0869af" providerId="LiveId" clId="{9BAFA7B2-D1A2-4539-9121-CE4FE4584F14}" dt="2026-01-08T19:35:47.519" v="253" actId="47"/>
        <pc:sldMkLst>
          <pc:docMk/>
          <pc:sldMk cId="3756251945" sldId="257"/>
        </pc:sldMkLst>
      </pc:sldChg>
      <pc:sldChg chg="modSp mod">
        <pc:chgData name="M Arsalan" userId="266b742d5e0869af" providerId="LiveId" clId="{9BAFA7B2-D1A2-4539-9121-CE4FE4584F14}" dt="2026-01-08T19:46:48.616" v="481" actId="20577"/>
        <pc:sldMkLst>
          <pc:docMk/>
          <pc:sldMk cId="946925786" sldId="284"/>
        </pc:sldMkLst>
        <pc:spChg chg="mod">
          <ac:chgData name="M Arsalan" userId="266b742d5e0869af" providerId="LiveId" clId="{9BAFA7B2-D1A2-4539-9121-CE4FE4584F14}" dt="2026-01-08T19:46:48.616" v="481" actId="20577"/>
          <ac:spMkLst>
            <pc:docMk/>
            <pc:sldMk cId="946925786" sldId="284"/>
            <ac:spMk id="4" creationId="{00000000-0000-0000-0000-000000000000}"/>
          </ac:spMkLst>
        </pc:spChg>
      </pc:sldChg>
      <pc:sldChg chg="modSp mod">
        <pc:chgData name="M Arsalan" userId="266b742d5e0869af" providerId="LiveId" clId="{9BAFA7B2-D1A2-4539-9121-CE4FE4584F14}" dt="2026-01-08T20:41:51.325" v="489"/>
        <pc:sldMkLst>
          <pc:docMk/>
          <pc:sldMk cId="1011232449" sldId="288"/>
        </pc:sldMkLst>
        <pc:spChg chg="mod">
          <ac:chgData name="M Arsalan" userId="266b742d5e0869af" providerId="LiveId" clId="{9BAFA7B2-D1A2-4539-9121-CE4FE4584F14}" dt="2026-01-08T19:35:22.307" v="252" actId="20577"/>
          <ac:spMkLst>
            <pc:docMk/>
            <pc:sldMk cId="1011232449" sldId="288"/>
            <ac:spMk id="6" creationId="{00000000-0000-0000-0000-000000000000}"/>
          </ac:spMkLst>
        </pc:spChg>
        <pc:spChg chg="mod">
          <ac:chgData name="M Arsalan" userId="266b742d5e0869af" providerId="LiveId" clId="{9BAFA7B2-D1A2-4539-9121-CE4FE4584F14}" dt="2026-01-08T20:41:51.325" v="489"/>
          <ac:spMkLst>
            <pc:docMk/>
            <pc:sldMk cId="1011232449" sldId="288"/>
            <ac:spMk id="7" creationId="{00000000-0000-0000-0000-000000000000}"/>
          </ac:spMkLst>
        </pc:spChg>
      </pc:sldChg>
      <pc:sldChg chg="modSp mod">
        <pc:chgData name="M Arsalan" userId="266b742d5e0869af" providerId="LiveId" clId="{9BAFA7B2-D1A2-4539-9121-CE4FE4584F14}" dt="2026-01-08T21:31:28.942" v="693" actId="6549"/>
        <pc:sldMkLst>
          <pc:docMk/>
          <pc:sldMk cId="3554509723" sldId="298"/>
        </pc:sldMkLst>
        <pc:spChg chg="mod">
          <ac:chgData name="M Arsalan" userId="266b742d5e0869af" providerId="LiveId" clId="{9BAFA7B2-D1A2-4539-9121-CE4FE4584F14}" dt="2026-01-08T19:46:00.209" v="480" actId="207"/>
          <ac:spMkLst>
            <pc:docMk/>
            <pc:sldMk cId="3554509723" sldId="298"/>
            <ac:spMk id="2" creationId="{00000000-0000-0000-0000-000000000000}"/>
          </ac:spMkLst>
        </pc:spChg>
        <pc:spChg chg="mod">
          <ac:chgData name="M Arsalan" userId="266b742d5e0869af" providerId="LiveId" clId="{9BAFA7B2-D1A2-4539-9121-CE4FE4584F14}" dt="2026-01-08T21:31:28.942" v="693" actId="6549"/>
          <ac:spMkLst>
            <pc:docMk/>
            <pc:sldMk cId="3554509723" sldId="298"/>
            <ac:spMk id="3" creationId="{00000000-0000-0000-0000-000000000000}"/>
          </ac:spMkLst>
        </pc:spChg>
      </pc:sldChg>
      <pc:sldChg chg="modSp add del mod">
        <pc:chgData name="M Arsalan" userId="266b742d5e0869af" providerId="LiveId" clId="{9BAFA7B2-D1A2-4539-9121-CE4FE4584F14}" dt="2026-01-08T20:43:56.041" v="529" actId="403"/>
        <pc:sldMkLst>
          <pc:docMk/>
          <pc:sldMk cId="767945881" sldId="300"/>
        </pc:sldMkLst>
        <pc:spChg chg="mod">
          <ac:chgData name="M Arsalan" userId="266b742d5e0869af" providerId="LiveId" clId="{9BAFA7B2-D1A2-4539-9121-CE4FE4584F14}" dt="2026-01-08T19:36:23.126" v="279" actId="20577"/>
          <ac:spMkLst>
            <pc:docMk/>
            <pc:sldMk cId="767945881" sldId="300"/>
            <ac:spMk id="2" creationId="{B8249D3C-03C0-F250-59E8-6064CD8B3271}"/>
          </ac:spMkLst>
        </pc:spChg>
        <pc:spChg chg="mod">
          <ac:chgData name="M Arsalan" userId="266b742d5e0869af" providerId="LiveId" clId="{9BAFA7B2-D1A2-4539-9121-CE4FE4584F14}" dt="2026-01-08T20:43:56.041" v="529" actId="403"/>
          <ac:spMkLst>
            <pc:docMk/>
            <pc:sldMk cId="767945881" sldId="300"/>
            <ac:spMk id="3" creationId="{FC307C82-E605-4F34-8D87-EC028FB32368}"/>
          </ac:spMkLst>
        </pc:spChg>
      </pc:sldChg>
      <pc:sldChg chg="modSp mod">
        <pc:chgData name="M Arsalan" userId="266b742d5e0869af" providerId="LiveId" clId="{9BAFA7B2-D1A2-4539-9121-CE4FE4584F14}" dt="2026-01-08T20:43:08.262" v="524" actId="20577"/>
        <pc:sldMkLst>
          <pc:docMk/>
          <pc:sldMk cId="1087630915" sldId="331"/>
        </pc:sldMkLst>
        <pc:spChg chg="mod">
          <ac:chgData name="M Arsalan" userId="266b742d5e0869af" providerId="LiveId" clId="{9BAFA7B2-D1A2-4539-9121-CE4FE4584F14}" dt="2026-01-08T20:43:08.262" v="524" actId="20577"/>
          <ac:spMkLst>
            <pc:docMk/>
            <pc:sldMk cId="1087630915" sldId="331"/>
            <ac:spMk id="7" creationId="{333DF658-97A5-E0FA-76B2-32B8347F2232}"/>
          </ac:spMkLst>
        </pc:spChg>
      </pc:sldChg>
      <pc:sldChg chg="modSp add mod">
        <pc:chgData name="M Arsalan" userId="266b742d5e0869af" providerId="LiveId" clId="{9BAFA7B2-D1A2-4539-9121-CE4FE4584F14}" dt="2026-01-08T20:44:26.401" v="539" actId="403"/>
        <pc:sldMkLst>
          <pc:docMk/>
          <pc:sldMk cId="2721227995" sldId="332"/>
        </pc:sldMkLst>
        <pc:spChg chg="mod">
          <ac:chgData name="M Arsalan" userId="266b742d5e0869af" providerId="LiveId" clId="{9BAFA7B2-D1A2-4539-9121-CE4FE4584F14}" dt="2026-01-08T20:44:26.401" v="539" actId="403"/>
          <ac:spMkLst>
            <pc:docMk/>
            <pc:sldMk cId="2721227995" sldId="332"/>
            <ac:spMk id="2" creationId="{4F72607E-C7CB-F3D0-C443-94BF10CAE48F}"/>
          </ac:spMkLst>
        </pc:spChg>
        <pc:spChg chg="mod">
          <ac:chgData name="M Arsalan" userId="266b742d5e0869af" providerId="LiveId" clId="{9BAFA7B2-D1A2-4539-9121-CE4FE4584F14}" dt="2026-01-08T20:44:24.550" v="538" actId="207"/>
          <ac:spMkLst>
            <pc:docMk/>
            <pc:sldMk cId="2721227995" sldId="332"/>
            <ac:spMk id="3" creationId="{D3837CC1-2F3A-137E-8FEC-EBC302D70C93}"/>
          </ac:spMkLst>
        </pc:spChg>
      </pc:sldChg>
      <pc:sldChg chg="add del">
        <pc:chgData name="M Arsalan" userId="266b742d5e0869af" providerId="LiveId" clId="{9BAFA7B2-D1A2-4539-9121-CE4FE4584F14}" dt="2026-01-08T19:36:05.301" v="257" actId="47"/>
        <pc:sldMkLst>
          <pc:docMk/>
          <pc:sldMk cId="2997073741" sldId="332"/>
        </pc:sldMkLst>
      </pc:sldChg>
      <pc:sldChg chg="add del">
        <pc:chgData name="M Arsalan" userId="266b742d5e0869af" providerId="LiveId" clId="{9BAFA7B2-D1A2-4539-9121-CE4FE4584F14}" dt="2026-01-08T19:36:05.301" v="257" actId="47"/>
        <pc:sldMkLst>
          <pc:docMk/>
          <pc:sldMk cId="2516880877" sldId="333"/>
        </pc:sldMkLst>
      </pc:sldChg>
      <pc:sldChg chg="modSp add del mod">
        <pc:chgData name="M Arsalan" userId="266b742d5e0869af" providerId="LiveId" clId="{9BAFA7B2-D1A2-4539-9121-CE4FE4584F14}" dt="2026-01-08T20:43:14.340" v="525" actId="47"/>
        <pc:sldMkLst>
          <pc:docMk/>
          <pc:sldMk cId="2992706458" sldId="333"/>
        </pc:sldMkLst>
        <pc:spChg chg="mod">
          <ac:chgData name="M Arsalan" userId="266b742d5e0869af" providerId="LiveId" clId="{9BAFA7B2-D1A2-4539-9121-CE4FE4584F14}" dt="2026-01-08T19:37:45.202" v="309" actId="5793"/>
          <ac:spMkLst>
            <pc:docMk/>
            <pc:sldMk cId="2992706458" sldId="333"/>
            <ac:spMk id="3" creationId="{E9CB5B4B-F1A6-7B52-E6A4-EBA07F2FB66B}"/>
          </ac:spMkLst>
        </pc:spChg>
      </pc:sldChg>
      <pc:sldChg chg="add del">
        <pc:chgData name="M Arsalan" userId="266b742d5e0869af" providerId="LiveId" clId="{9BAFA7B2-D1A2-4539-9121-CE4FE4584F14}" dt="2026-01-08T19:36:05.301" v="257" actId="47"/>
        <pc:sldMkLst>
          <pc:docMk/>
          <pc:sldMk cId="1273590340" sldId="334"/>
        </pc:sldMkLst>
      </pc:sldChg>
      <pc:sldChg chg="modSp add del mod">
        <pc:chgData name="M Arsalan" userId="266b742d5e0869af" providerId="LiveId" clId="{9BAFA7B2-D1A2-4539-9121-CE4FE4584F14}" dt="2026-01-08T20:43:14.340" v="525" actId="47"/>
        <pc:sldMkLst>
          <pc:docMk/>
          <pc:sldMk cId="3263290689" sldId="334"/>
        </pc:sldMkLst>
        <pc:spChg chg="mod">
          <ac:chgData name="M Arsalan" userId="266b742d5e0869af" providerId="LiveId" clId="{9BAFA7B2-D1A2-4539-9121-CE4FE4584F14}" dt="2026-01-08T19:38:08.772" v="316" actId="207"/>
          <ac:spMkLst>
            <pc:docMk/>
            <pc:sldMk cId="3263290689" sldId="334"/>
            <ac:spMk id="3" creationId="{E486A4A4-8EB0-DCBD-0948-19D8EA83CF1F}"/>
          </ac:spMkLst>
        </pc:spChg>
      </pc:sldChg>
      <pc:sldChg chg="modSp add del mod">
        <pc:chgData name="M Arsalan" userId="266b742d5e0869af" providerId="LiveId" clId="{9BAFA7B2-D1A2-4539-9121-CE4FE4584F14}" dt="2026-01-08T20:43:14.340" v="525" actId="47"/>
        <pc:sldMkLst>
          <pc:docMk/>
          <pc:sldMk cId="651904344" sldId="335"/>
        </pc:sldMkLst>
        <pc:spChg chg="mod">
          <ac:chgData name="M Arsalan" userId="266b742d5e0869af" providerId="LiveId" clId="{9BAFA7B2-D1A2-4539-9121-CE4FE4584F14}" dt="2026-01-08T19:38:27.805" v="320" actId="207"/>
          <ac:spMkLst>
            <pc:docMk/>
            <pc:sldMk cId="651904344" sldId="335"/>
            <ac:spMk id="3" creationId="{26FB2A24-5A40-2F9E-D167-B2587BF9D943}"/>
          </ac:spMkLst>
        </pc:spChg>
      </pc:sldChg>
      <pc:sldChg chg="add del">
        <pc:chgData name="M Arsalan" userId="266b742d5e0869af" providerId="LiveId" clId="{9BAFA7B2-D1A2-4539-9121-CE4FE4584F14}" dt="2026-01-08T19:36:05.301" v="257" actId="47"/>
        <pc:sldMkLst>
          <pc:docMk/>
          <pc:sldMk cId="2985024766" sldId="335"/>
        </pc:sldMkLst>
      </pc:sldChg>
      <pc:sldChg chg="modSp add del mod">
        <pc:chgData name="M Arsalan" userId="266b742d5e0869af" providerId="LiveId" clId="{9BAFA7B2-D1A2-4539-9121-CE4FE4584F14}" dt="2026-01-08T20:43:14.340" v="525" actId="47"/>
        <pc:sldMkLst>
          <pc:docMk/>
          <pc:sldMk cId="2973422369" sldId="336"/>
        </pc:sldMkLst>
        <pc:spChg chg="mod">
          <ac:chgData name="M Arsalan" userId="266b742d5e0869af" providerId="LiveId" clId="{9BAFA7B2-D1A2-4539-9121-CE4FE4584F14}" dt="2026-01-08T19:38:46.860" v="326" actId="207"/>
          <ac:spMkLst>
            <pc:docMk/>
            <pc:sldMk cId="2973422369" sldId="336"/>
            <ac:spMk id="2" creationId="{9FF8DE59-93D7-DB19-2792-4277B4F4A8AD}"/>
          </ac:spMkLst>
        </pc:spChg>
        <pc:spChg chg="mod">
          <ac:chgData name="M Arsalan" userId="266b742d5e0869af" providerId="LiveId" clId="{9BAFA7B2-D1A2-4539-9121-CE4FE4584F14}" dt="2026-01-08T19:39:20.091" v="337" actId="207"/>
          <ac:spMkLst>
            <pc:docMk/>
            <pc:sldMk cId="2973422369" sldId="336"/>
            <ac:spMk id="3" creationId="{E5B9E3C1-16B2-E709-1E51-8832E7291013}"/>
          </ac:spMkLst>
        </pc:spChg>
      </pc:sldChg>
      <pc:sldChg chg="add del">
        <pc:chgData name="M Arsalan" userId="266b742d5e0869af" providerId="LiveId" clId="{9BAFA7B2-D1A2-4539-9121-CE4FE4584F14}" dt="2026-01-08T19:36:05.301" v="257" actId="47"/>
        <pc:sldMkLst>
          <pc:docMk/>
          <pc:sldMk cId="3257775521" sldId="336"/>
        </pc:sldMkLst>
      </pc:sldChg>
      <pc:sldChg chg="modSp add del mod">
        <pc:chgData name="M Arsalan" userId="266b742d5e0869af" providerId="LiveId" clId="{9BAFA7B2-D1A2-4539-9121-CE4FE4584F14}" dt="2026-01-08T20:43:14.340" v="525" actId="47"/>
        <pc:sldMkLst>
          <pc:docMk/>
          <pc:sldMk cId="758380681" sldId="337"/>
        </pc:sldMkLst>
        <pc:spChg chg="mod">
          <ac:chgData name="M Arsalan" userId="266b742d5e0869af" providerId="LiveId" clId="{9BAFA7B2-D1A2-4539-9121-CE4FE4584F14}" dt="2026-01-08T19:39:48.916" v="346" actId="207"/>
          <ac:spMkLst>
            <pc:docMk/>
            <pc:sldMk cId="758380681" sldId="337"/>
            <ac:spMk id="3" creationId="{AB261160-5FEC-D2A9-E0A9-06B3821644CD}"/>
          </ac:spMkLst>
        </pc:spChg>
      </pc:sldChg>
      <pc:sldChg chg="add del">
        <pc:chgData name="M Arsalan" userId="266b742d5e0869af" providerId="LiveId" clId="{9BAFA7B2-D1A2-4539-9121-CE4FE4584F14}" dt="2026-01-08T19:36:05.301" v="257" actId="47"/>
        <pc:sldMkLst>
          <pc:docMk/>
          <pc:sldMk cId="3992154106" sldId="337"/>
        </pc:sldMkLst>
      </pc:sldChg>
      <pc:sldChg chg="modSp add del mod">
        <pc:chgData name="M Arsalan" userId="266b742d5e0869af" providerId="LiveId" clId="{9BAFA7B2-D1A2-4539-9121-CE4FE4584F14}" dt="2026-01-08T20:43:14.340" v="525" actId="47"/>
        <pc:sldMkLst>
          <pc:docMk/>
          <pc:sldMk cId="277031737" sldId="338"/>
        </pc:sldMkLst>
        <pc:spChg chg="mod">
          <ac:chgData name="M Arsalan" userId="266b742d5e0869af" providerId="LiveId" clId="{9BAFA7B2-D1A2-4539-9121-CE4FE4584F14}" dt="2026-01-08T19:40:25.356" v="356" actId="207"/>
          <ac:spMkLst>
            <pc:docMk/>
            <pc:sldMk cId="277031737" sldId="338"/>
            <ac:spMk id="3" creationId="{6EE7064E-C847-6980-17C4-D1DA24CE1014}"/>
          </ac:spMkLst>
        </pc:spChg>
      </pc:sldChg>
      <pc:sldChg chg="add del">
        <pc:chgData name="M Arsalan" userId="266b742d5e0869af" providerId="LiveId" clId="{9BAFA7B2-D1A2-4539-9121-CE4FE4584F14}" dt="2026-01-08T19:36:05.301" v="257" actId="47"/>
        <pc:sldMkLst>
          <pc:docMk/>
          <pc:sldMk cId="2794301128" sldId="338"/>
        </pc:sldMkLst>
      </pc:sldChg>
      <pc:sldChg chg="add del">
        <pc:chgData name="M Arsalan" userId="266b742d5e0869af" providerId="LiveId" clId="{9BAFA7B2-D1A2-4539-9121-CE4FE4584F14}" dt="2026-01-08T19:36:05.301" v="257" actId="47"/>
        <pc:sldMkLst>
          <pc:docMk/>
          <pc:sldMk cId="1919881009" sldId="339"/>
        </pc:sldMkLst>
      </pc:sldChg>
      <pc:sldChg chg="modSp add del mod">
        <pc:chgData name="M Arsalan" userId="266b742d5e0869af" providerId="LiveId" clId="{9BAFA7B2-D1A2-4539-9121-CE4FE4584F14}" dt="2026-01-08T20:43:14.340" v="525" actId="47"/>
        <pc:sldMkLst>
          <pc:docMk/>
          <pc:sldMk cId="1973318918" sldId="339"/>
        </pc:sldMkLst>
        <pc:spChg chg="mod">
          <ac:chgData name="M Arsalan" userId="266b742d5e0869af" providerId="LiveId" clId="{9BAFA7B2-D1A2-4539-9121-CE4FE4584F14}" dt="2026-01-08T19:40:43.858" v="363" actId="5793"/>
          <ac:spMkLst>
            <pc:docMk/>
            <pc:sldMk cId="1973318918" sldId="339"/>
            <ac:spMk id="3" creationId="{F34D88A9-4692-EFA7-9F1D-5F3C9B734BA2}"/>
          </ac:spMkLst>
        </pc:spChg>
      </pc:sldChg>
      <pc:sldChg chg="add del">
        <pc:chgData name="M Arsalan" userId="266b742d5e0869af" providerId="LiveId" clId="{9BAFA7B2-D1A2-4539-9121-CE4FE4584F14}" dt="2026-01-08T19:36:05.301" v="257" actId="47"/>
        <pc:sldMkLst>
          <pc:docMk/>
          <pc:sldMk cId="201670693" sldId="340"/>
        </pc:sldMkLst>
      </pc:sldChg>
      <pc:sldChg chg="add del">
        <pc:chgData name="M Arsalan" userId="266b742d5e0869af" providerId="LiveId" clId="{9BAFA7B2-D1A2-4539-9121-CE4FE4584F14}" dt="2026-01-08T19:40:47.763" v="365"/>
        <pc:sldMkLst>
          <pc:docMk/>
          <pc:sldMk cId="809638046" sldId="340"/>
        </pc:sldMkLst>
      </pc:sldChg>
      <pc:sldChg chg="modSp add del mod">
        <pc:chgData name="M Arsalan" userId="266b742d5e0869af" providerId="LiveId" clId="{9BAFA7B2-D1A2-4539-9121-CE4FE4584F14}" dt="2026-01-08T20:43:14.340" v="525" actId="47"/>
        <pc:sldMkLst>
          <pc:docMk/>
          <pc:sldMk cId="3340420389" sldId="340"/>
        </pc:sldMkLst>
        <pc:spChg chg="mod">
          <ac:chgData name="M Arsalan" userId="266b742d5e0869af" providerId="LiveId" clId="{9BAFA7B2-D1A2-4539-9121-CE4FE4584F14}" dt="2026-01-08T19:41:03.762" v="369" actId="207"/>
          <ac:spMkLst>
            <pc:docMk/>
            <pc:sldMk cId="3340420389" sldId="340"/>
            <ac:spMk id="2" creationId="{9F61C225-08B1-D0D5-4779-1FE74B48D83B}"/>
          </ac:spMkLst>
        </pc:spChg>
        <pc:spChg chg="mod">
          <ac:chgData name="M Arsalan" userId="266b742d5e0869af" providerId="LiveId" clId="{9BAFA7B2-D1A2-4539-9121-CE4FE4584F14}" dt="2026-01-08T19:41:26.103" v="374" actId="207"/>
          <ac:spMkLst>
            <pc:docMk/>
            <pc:sldMk cId="3340420389" sldId="340"/>
            <ac:spMk id="3" creationId="{533E39EE-BFDD-BBC3-C634-ADB0E803A962}"/>
          </ac:spMkLst>
        </pc:spChg>
      </pc:sldChg>
      <pc:sldChg chg="modSp add del mod">
        <pc:chgData name="M Arsalan" userId="266b742d5e0869af" providerId="LiveId" clId="{9BAFA7B2-D1A2-4539-9121-CE4FE4584F14}" dt="2026-01-08T20:43:14.340" v="525" actId="47"/>
        <pc:sldMkLst>
          <pc:docMk/>
          <pc:sldMk cId="777003219" sldId="341"/>
        </pc:sldMkLst>
        <pc:spChg chg="mod">
          <ac:chgData name="M Arsalan" userId="266b742d5e0869af" providerId="LiveId" clId="{9BAFA7B2-D1A2-4539-9121-CE4FE4584F14}" dt="2026-01-08T19:42:02.410" v="386" actId="403"/>
          <ac:spMkLst>
            <pc:docMk/>
            <pc:sldMk cId="777003219" sldId="341"/>
            <ac:spMk id="3" creationId="{48321486-843E-3A68-D787-A4D663165667}"/>
          </ac:spMkLst>
        </pc:spChg>
      </pc:sldChg>
      <pc:sldChg chg="add del">
        <pc:chgData name="M Arsalan" userId="266b742d5e0869af" providerId="LiveId" clId="{9BAFA7B2-D1A2-4539-9121-CE4FE4584F14}" dt="2026-01-08T19:36:05.301" v="257" actId="47"/>
        <pc:sldMkLst>
          <pc:docMk/>
          <pc:sldMk cId="1139780186" sldId="341"/>
        </pc:sldMkLst>
      </pc:sldChg>
      <pc:sldChg chg="add del">
        <pc:chgData name="M Arsalan" userId="266b742d5e0869af" providerId="LiveId" clId="{9BAFA7B2-D1A2-4539-9121-CE4FE4584F14}" dt="2026-01-08T19:36:05.301" v="257" actId="47"/>
        <pc:sldMkLst>
          <pc:docMk/>
          <pc:sldMk cId="3210132194" sldId="342"/>
        </pc:sldMkLst>
      </pc:sldChg>
      <pc:sldChg chg="modSp add del mod">
        <pc:chgData name="M Arsalan" userId="266b742d5e0869af" providerId="LiveId" clId="{9BAFA7B2-D1A2-4539-9121-CE4FE4584F14}" dt="2026-01-08T20:43:14.340" v="525" actId="47"/>
        <pc:sldMkLst>
          <pc:docMk/>
          <pc:sldMk cId="4270030578" sldId="342"/>
        </pc:sldMkLst>
        <pc:spChg chg="mod">
          <ac:chgData name="M Arsalan" userId="266b742d5e0869af" providerId="LiveId" clId="{9BAFA7B2-D1A2-4539-9121-CE4FE4584F14}" dt="2026-01-08T19:42:42.635" v="397" actId="207"/>
          <ac:spMkLst>
            <pc:docMk/>
            <pc:sldMk cId="4270030578" sldId="342"/>
            <ac:spMk id="3" creationId="{BB73FC0B-C5D1-5168-83FC-434983557ACE}"/>
          </ac:spMkLst>
        </pc:spChg>
      </pc:sldChg>
      <pc:sldChg chg="modSp add del mod">
        <pc:chgData name="M Arsalan" userId="266b742d5e0869af" providerId="LiveId" clId="{9BAFA7B2-D1A2-4539-9121-CE4FE4584F14}" dt="2026-01-08T20:43:14.340" v="525" actId="47"/>
        <pc:sldMkLst>
          <pc:docMk/>
          <pc:sldMk cId="3329408457" sldId="343"/>
        </pc:sldMkLst>
        <pc:spChg chg="mod">
          <ac:chgData name="M Arsalan" userId="266b742d5e0869af" providerId="LiveId" clId="{9BAFA7B2-D1A2-4539-9121-CE4FE4584F14}" dt="2026-01-08T19:43:19.378" v="411" actId="207"/>
          <ac:spMkLst>
            <pc:docMk/>
            <pc:sldMk cId="3329408457" sldId="343"/>
            <ac:spMk id="3" creationId="{BFF4DEBE-B925-60FF-C640-F13BCB663DDB}"/>
          </ac:spMkLst>
        </pc:spChg>
      </pc:sldChg>
      <pc:sldChg chg="modSp add del mod">
        <pc:chgData name="M Arsalan" userId="266b742d5e0869af" providerId="LiveId" clId="{9BAFA7B2-D1A2-4539-9121-CE4FE4584F14}" dt="2026-01-08T20:43:14.340" v="525" actId="47"/>
        <pc:sldMkLst>
          <pc:docMk/>
          <pc:sldMk cId="116259077" sldId="344"/>
        </pc:sldMkLst>
        <pc:spChg chg="mod">
          <ac:chgData name="M Arsalan" userId="266b742d5e0869af" providerId="LiveId" clId="{9BAFA7B2-D1A2-4539-9121-CE4FE4584F14}" dt="2026-01-08T19:43:34.050" v="415" actId="207"/>
          <ac:spMkLst>
            <pc:docMk/>
            <pc:sldMk cId="116259077" sldId="344"/>
            <ac:spMk id="2" creationId="{514C89DA-0C2C-32D3-D039-7B5275849868}"/>
          </ac:spMkLst>
        </pc:spChg>
        <pc:spChg chg="mod">
          <ac:chgData name="M Arsalan" userId="266b742d5e0869af" providerId="LiveId" clId="{9BAFA7B2-D1A2-4539-9121-CE4FE4584F14}" dt="2026-01-08T19:44:07.551" v="428" actId="207"/>
          <ac:spMkLst>
            <pc:docMk/>
            <pc:sldMk cId="116259077" sldId="344"/>
            <ac:spMk id="3" creationId="{D8B6B7D8-38A9-A854-68C9-3D3ED10D8457}"/>
          </ac:spMkLst>
        </pc:spChg>
      </pc:sldChg>
      <pc:sldChg chg="modSp add del mod">
        <pc:chgData name="M Arsalan" userId="266b742d5e0869af" providerId="LiveId" clId="{9BAFA7B2-D1A2-4539-9121-CE4FE4584F14}" dt="2026-01-08T20:43:14.340" v="525" actId="47"/>
        <pc:sldMkLst>
          <pc:docMk/>
          <pc:sldMk cId="3835404577" sldId="345"/>
        </pc:sldMkLst>
        <pc:spChg chg="mod">
          <ac:chgData name="M Arsalan" userId="266b742d5e0869af" providerId="LiveId" clId="{9BAFA7B2-D1A2-4539-9121-CE4FE4584F14}" dt="2026-01-08T19:44:22.736" v="434" actId="5793"/>
          <ac:spMkLst>
            <pc:docMk/>
            <pc:sldMk cId="3835404577" sldId="345"/>
            <ac:spMk id="3" creationId="{258D9F3A-4178-327F-AF25-102A284D2A19}"/>
          </ac:spMkLst>
        </pc:spChg>
      </pc:sldChg>
      <pc:sldChg chg="modSp add del mod">
        <pc:chgData name="M Arsalan" userId="266b742d5e0869af" providerId="LiveId" clId="{9BAFA7B2-D1A2-4539-9121-CE4FE4584F14}" dt="2026-01-08T20:43:14.340" v="525" actId="47"/>
        <pc:sldMkLst>
          <pc:docMk/>
          <pc:sldMk cId="366048660" sldId="346"/>
        </pc:sldMkLst>
        <pc:spChg chg="mod">
          <ac:chgData name="M Arsalan" userId="266b742d5e0869af" providerId="LiveId" clId="{9BAFA7B2-D1A2-4539-9121-CE4FE4584F14}" dt="2026-01-08T19:44:57.312" v="446" actId="403"/>
          <ac:spMkLst>
            <pc:docMk/>
            <pc:sldMk cId="366048660" sldId="346"/>
            <ac:spMk id="3" creationId="{4F04DF64-193B-88B7-8AD5-3AC1F2420A09}"/>
          </ac:spMkLst>
        </pc:spChg>
      </pc:sldChg>
      <pc:sldChg chg="modSp add del mod">
        <pc:chgData name="M Arsalan" userId="266b742d5e0869af" providerId="LiveId" clId="{9BAFA7B2-D1A2-4539-9121-CE4FE4584F14}" dt="2026-01-08T20:43:14.340" v="525" actId="47"/>
        <pc:sldMkLst>
          <pc:docMk/>
          <pc:sldMk cId="1626459366" sldId="347"/>
        </pc:sldMkLst>
        <pc:spChg chg="mod">
          <ac:chgData name="M Arsalan" userId="266b742d5e0869af" providerId="LiveId" clId="{9BAFA7B2-D1A2-4539-9121-CE4FE4584F14}" dt="2026-01-08T19:45:11.929" v="450" actId="207"/>
          <ac:spMkLst>
            <pc:docMk/>
            <pc:sldMk cId="1626459366" sldId="347"/>
            <ac:spMk id="3" creationId="{0D8F9EBC-35DB-B99B-0BDB-BD92C6B900C3}"/>
          </ac:spMkLst>
        </pc:spChg>
      </pc:sldChg>
      <pc:sldChg chg="modSp add del mod">
        <pc:chgData name="M Arsalan" userId="266b742d5e0869af" providerId="LiveId" clId="{9BAFA7B2-D1A2-4539-9121-CE4FE4584F14}" dt="2026-01-08T20:43:14.340" v="525" actId="47"/>
        <pc:sldMkLst>
          <pc:docMk/>
          <pc:sldMk cId="1277995164" sldId="348"/>
        </pc:sldMkLst>
        <pc:spChg chg="mod">
          <ac:chgData name="M Arsalan" userId="266b742d5e0869af" providerId="LiveId" clId="{9BAFA7B2-D1A2-4539-9121-CE4FE4584F14}" dt="2026-01-08T19:45:40.269" v="472" actId="20577"/>
          <ac:spMkLst>
            <pc:docMk/>
            <pc:sldMk cId="1277995164" sldId="348"/>
            <ac:spMk id="2" creationId="{8A833256-C15F-A93E-1BCE-9303CC8A9EC7}"/>
          </ac:spMkLst>
        </pc:spChg>
        <pc:spChg chg="mod">
          <ac:chgData name="M Arsalan" userId="266b742d5e0869af" providerId="LiveId" clId="{9BAFA7B2-D1A2-4539-9121-CE4FE4584F14}" dt="2026-01-08T19:45:31.299" v="465" actId="27636"/>
          <ac:spMkLst>
            <pc:docMk/>
            <pc:sldMk cId="1277995164" sldId="348"/>
            <ac:spMk id="3" creationId="{05317C3A-0A82-83E0-5036-DDDEC3B9DE81}"/>
          </ac:spMkLst>
        </pc:spChg>
      </pc:sldChg>
      <pc:sldChg chg="addSp modSp new mod setBg">
        <pc:chgData name="M Arsalan" userId="266b742d5e0869af" providerId="LiveId" clId="{9BAFA7B2-D1A2-4539-9121-CE4FE4584F14}" dt="2026-01-08T20:42:51.116" v="520" actId="26606"/>
        <pc:sldMkLst>
          <pc:docMk/>
          <pc:sldMk cId="2685909919" sldId="349"/>
        </pc:sldMkLst>
        <pc:spChg chg="mod">
          <ac:chgData name="M Arsalan" userId="266b742d5e0869af" providerId="LiveId" clId="{9BAFA7B2-D1A2-4539-9121-CE4FE4584F14}" dt="2026-01-08T20:42:51.116" v="520" actId="26606"/>
          <ac:spMkLst>
            <pc:docMk/>
            <pc:sldMk cId="2685909919" sldId="349"/>
            <ac:spMk id="2" creationId="{50C24EB7-F0EC-0BB9-E6E4-91404BFBA818}"/>
          </ac:spMkLst>
        </pc:spChg>
        <pc:spChg chg="mod">
          <ac:chgData name="M Arsalan" userId="266b742d5e0869af" providerId="LiveId" clId="{9BAFA7B2-D1A2-4539-9121-CE4FE4584F14}" dt="2026-01-08T20:42:51.116" v="520" actId="26606"/>
          <ac:spMkLst>
            <pc:docMk/>
            <pc:sldMk cId="2685909919" sldId="349"/>
            <ac:spMk id="3" creationId="{BCC087EE-EDF5-B215-43FC-F2489BE24CF9}"/>
          </ac:spMkLst>
        </pc:spChg>
        <pc:spChg chg="mod">
          <ac:chgData name="M Arsalan" userId="266b742d5e0869af" providerId="LiveId" clId="{9BAFA7B2-D1A2-4539-9121-CE4FE4584F14}" dt="2026-01-08T20:42:51.116" v="520" actId="26606"/>
          <ac:spMkLst>
            <pc:docMk/>
            <pc:sldMk cId="2685909919" sldId="349"/>
            <ac:spMk id="4" creationId="{F88DC05D-96D3-A55D-FC11-08ECCF80C559}"/>
          </ac:spMkLst>
        </pc:spChg>
        <pc:spChg chg="mod">
          <ac:chgData name="M Arsalan" userId="266b742d5e0869af" providerId="LiveId" clId="{9BAFA7B2-D1A2-4539-9121-CE4FE4584F14}" dt="2026-01-08T20:42:51.116" v="520" actId="26606"/>
          <ac:spMkLst>
            <pc:docMk/>
            <pc:sldMk cId="2685909919" sldId="349"/>
            <ac:spMk id="5" creationId="{DF9C06B3-D0F9-C3FE-6437-C877372B0615}"/>
          </ac:spMkLst>
        </pc:spChg>
        <pc:spChg chg="add">
          <ac:chgData name="M Arsalan" userId="266b742d5e0869af" providerId="LiveId" clId="{9BAFA7B2-D1A2-4539-9121-CE4FE4584F14}" dt="2026-01-08T20:42:51.116" v="520" actId="26606"/>
          <ac:spMkLst>
            <pc:docMk/>
            <pc:sldMk cId="2685909919" sldId="349"/>
            <ac:spMk id="11" creationId="{F13C74B1-5B17-4795-BED0-7140497B445A}"/>
          </ac:spMkLst>
        </pc:spChg>
        <pc:spChg chg="add">
          <ac:chgData name="M Arsalan" userId="266b742d5e0869af" providerId="LiveId" clId="{9BAFA7B2-D1A2-4539-9121-CE4FE4584F14}" dt="2026-01-08T20:42:51.116" v="520" actId="26606"/>
          <ac:spMkLst>
            <pc:docMk/>
            <pc:sldMk cId="2685909919" sldId="349"/>
            <ac:spMk id="13" creationId="{D4974D33-8DC5-464E-8C6D-BE58F0669C17}"/>
          </ac:spMkLst>
        </pc:spChg>
        <pc:picChg chg="add">
          <ac:chgData name="M Arsalan" userId="266b742d5e0869af" providerId="LiveId" clId="{9BAFA7B2-D1A2-4539-9121-CE4FE4584F14}" dt="2026-01-08T20:42:51.116" v="520" actId="26606"/>
          <ac:picMkLst>
            <pc:docMk/>
            <pc:sldMk cId="2685909919" sldId="349"/>
            <ac:picMk id="7" creationId="{5EBF617C-1FCF-589F-8D45-DAEA0C4C4D13}"/>
          </ac:picMkLst>
        </pc:picChg>
      </pc:sldChg>
      <pc:sldChg chg="modSp add mod">
        <pc:chgData name="M Arsalan" userId="266b742d5e0869af" providerId="LiveId" clId="{9BAFA7B2-D1A2-4539-9121-CE4FE4584F14}" dt="2026-01-08T20:45:05.095" v="552" actId="5793"/>
        <pc:sldMkLst>
          <pc:docMk/>
          <pc:sldMk cId="2871680772" sldId="350"/>
        </pc:sldMkLst>
        <pc:spChg chg="mod">
          <ac:chgData name="M Arsalan" userId="266b742d5e0869af" providerId="LiveId" clId="{9BAFA7B2-D1A2-4539-9121-CE4FE4584F14}" dt="2026-01-08T20:44:56.193" v="547" actId="2711"/>
          <ac:spMkLst>
            <pc:docMk/>
            <pc:sldMk cId="2871680772" sldId="350"/>
            <ac:spMk id="2" creationId="{A293D52B-ECDF-856E-6D1E-09F4646243F3}"/>
          </ac:spMkLst>
        </pc:spChg>
        <pc:spChg chg="mod">
          <ac:chgData name="M Arsalan" userId="266b742d5e0869af" providerId="LiveId" clId="{9BAFA7B2-D1A2-4539-9121-CE4FE4584F14}" dt="2026-01-08T20:45:05.095" v="552" actId="5793"/>
          <ac:spMkLst>
            <pc:docMk/>
            <pc:sldMk cId="2871680772" sldId="350"/>
            <ac:spMk id="3" creationId="{9845DEC8-4B38-126D-AFD1-4E77755F4FFC}"/>
          </ac:spMkLst>
        </pc:spChg>
      </pc:sldChg>
      <pc:sldChg chg="addSp delSp modSp add mod">
        <pc:chgData name="M Arsalan" userId="266b742d5e0869af" providerId="LiveId" clId="{9BAFA7B2-D1A2-4539-9121-CE4FE4584F14}" dt="2026-01-08T20:45:26.937" v="560" actId="207"/>
        <pc:sldMkLst>
          <pc:docMk/>
          <pc:sldMk cId="3015096554" sldId="351"/>
        </pc:sldMkLst>
        <pc:spChg chg="mod">
          <ac:chgData name="M Arsalan" userId="266b742d5e0869af" providerId="LiveId" clId="{9BAFA7B2-D1A2-4539-9121-CE4FE4584F14}" dt="2026-01-08T20:45:26.937" v="560" actId="207"/>
          <ac:spMkLst>
            <pc:docMk/>
            <pc:sldMk cId="3015096554" sldId="351"/>
            <ac:spMk id="3" creationId="{6DF74248-47FF-4E2D-B6C5-708579706590}"/>
          </ac:spMkLst>
        </pc:spChg>
        <pc:spChg chg="add del">
          <ac:chgData name="M Arsalan" userId="266b742d5e0869af" providerId="LiveId" clId="{9BAFA7B2-D1A2-4539-9121-CE4FE4584F14}" dt="2026-01-08T20:45:16.786" v="555" actId="22"/>
          <ac:spMkLst>
            <pc:docMk/>
            <pc:sldMk cId="3015096554" sldId="351"/>
            <ac:spMk id="7" creationId="{A67BEE6B-3F39-121D-EFFD-0F9FDBED0C75}"/>
          </ac:spMkLst>
        </pc:spChg>
      </pc:sldChg>
      <pc:sldChg chg="addSp delSp modSp add mod">
        <pc:chgData name="M Arsalan" userId="266b742d5e0869af" providerId="LiveId" clId="{9BAFA7B2-D1A2-4539-9121-CE4FE4584F14}" dt="2026-01-08T20:46:17.838" v="574" actId="404"/>
        <pc:sldMkLst>
          <pc:docMk/>
          <pc:sldMk cId="1414494634" sldId="352"/>
        </pc:sldMkLst>
        <pc:spChg chg="mod">
          <ac:chgData name="M Arsalan" userId="266b742d5e0869af" providerId="LiveId" clId="{9BAFA7B2-D1A2-4539-9121-CE4FE4584F14}" dt="2026-01-08T20:46:17.838" v="574" actId="404"/>
          <ac:spMkLst>
            <pc:docMk/>
            <pc:sldMk cId="1414494634" sldId="352"/>
            <ac:spMk id="2" creationId="{1E05130C-39F9-4C96-4583-6988AE5B9494}"/>
          </ac:spMkLst>
        </pc:spChg>
        <pc:spChg chg="del">
          <ac:chgData name="M Arsalan" userId="266b742d5e0869af" providerId="LiveId" clId="{9BAFA7B2-D1A2-4539-9121-CE4FE4584F14}" dt="2026-01-08T20:46:01.778" v="566" actId="478"/>
          <ac:spMkLst>
            <pc:docMk/>
            <pc:sldMk cId="1414494634" sldId="352"/>
            <ac:spMk id="3" creationId="{D4C2172A-AC33-D8A5-1B07-C111AD88256F}"/>
          </ac:spMkLst>
        </pc:spChg>
        <pc:spChg chg="add del mod">
          <ac:chgData name="M Arsalan" userId="266b742d5e0869af" providerId="LiveId" clId="{9BAFA7B2-D1A2-4539-9121-CE4FE4584F14}" dt="2026-01-08T20:46:06.174" v="567" actId="478"/>
          <ac:spMkLst>
            <pc:docMk/>
            <pc:sldMk cId="1414494634" sldId="352"/>
            <ac:spMk id="7" creationId="{F5B2758C-4D59-3230-B12B-39E5C5D5BFDD}"/>
          </ac:spMkLst>
        </pc:spChg>
      </pc:sldChg>
      <pc:sldChg chg="modSp add mod">
        <pc:chgData name="M Arsalan" userId="266b742d5e0869af" providerId="LiveId" clId="{9BAFA7B2-D1A2-4539-9121-CE4FE4584F14}" dt="2026-01-08T20:46:43.399" v="580" actId="207"/>
        <pc:sldMkLst>
          <pc:docMk/>
          <pc:sldMk cId="2645661084" sldId="353"/>
        </pc:sldMkLst>
        <pc:spChg chg="mod">
          <ac:chgData name="M Arsalan" userId="266b742d5e0869af" providerId="LiveId" clId="{9BAFA7B2-D1A2-4539-9121-CE4FE4584F14}" dt="2026-01-08T20:46:32.415" v="578" actId="207"/>
          <ac:spMkLst>
            <pc:docMk/>
            <pc:sldMk cId="2645661084" sldId="353"/>
            <ac:spMk id="2" creationId="{0800FE1C-84F6-98A0-0026-3BC4A2377D5C}"/>
          </ac:spMkLst>
        </pc:spChg>
        <pc:spChg chg="mod">
          <ac:chgData name="M Arsalan" userId="266b742d5e0869af" providerId="LiveId" clId="{9BAFA7B2-D1A2-4539-9121-CE4FE4584F14}" dt="2026-01-08T20:46:43.399" v="580" actId="207"/>
          <ac:spMkLst>
            <pc:docMk/>
            <pc:sldMk cId="2645661084" sldId="353"/>
            <ac:spMk id="3" creationId="{62361F3A-9F35-6F7E-D151-5C175081E007}"/>
          </ac:spMkLst>
        </pc:spChg>
      </pc:sldChg>
      <pc:sldChg chg="modSp add mod">
        <pc:chgData name="M Arsalan" userId="266b742d5e0869af" providerId="LiveId" clId="{9BAFA7B2-D1A2-4539-9121-CE4FE4584F14}" dt="2026-01-08T20:47:14.356" v="591" actId="207"/>
        <pc:sldMkLst>
          <pc:docMk/>
          <pc:sldMk cId="2145781298" sldId="354"/>
        </pc:sldMkLst>
        <pc:spChg chg="mod">
          <ac:chgData name="M Arsalan" userId="266b742d5e0869af" providerId="LiveId" clId="{9BAFA7B2-D1A2-4539-9121-CE4FE4584F14}" dt="2026-01-08T20:47:14.356" v="591" actId="207"/>
          <ac:spMkLst>
            <pc:docMk/>
            <pc:sldMk cId="2145781298" sldId="354"/>
            <ac:spMk id="3" creationId="{02A0BB9F-2752-83E2-15EC-9F7428831C57}"/>
          </ac:spMkLst>
        </pc:spChg>
      </pc:sldChg>
      <pc:sldChg chg="modSp add mod">
        <pc:chgData name="M Arsalan" userId="266b742d5e0869af" providerId="LiveId" clId="{9BAFA7B2-D1A2-4539-9121-CE4FE4584F14}" dt="2026-01-08T21:18:14.424" v="597" actId="207"/>
        <pc:sldMkLst>
          <pc:docMk/>
          <pc:sldMk cId="1341327927" sldId="355"/>
        </pc:sldMkLst>
        <pc:spChg chg="mod">
          <ac:chgData name="M Arsalan" userId="266b742d5e0869af" providerId="LiveId" clId="{9BAFA7B2-D1A2-4539-9121-CE4FE4584F14}" dt="2026-01-08T21:18:14.424" v="597" actId="207"/>
          <ac:spMkLst>
            <pc:docMk/>
            <pc:sldMk cId="1341327927" sldId="355"/>
            <ac:spMk id="3" creationId="{6762D7F1-624E-895E-5FAA-B718394327E1}"/>
          </ac:spMkLst>
        </pc:spChg>
      </pc:sldChg>
      <pc:sldChg chg="modSp add mod">
        <pc:chgData name="M Arsalan" userId="266b742d5e0869af" providerId="LiveId" clId="{9BAFA7B2-D1A2-4539-9121-CE4FE4584F14}" dt="2026-01-08T21:18:32.961" v="602" actId="207"/>
        <pc:sldMkLst>
          <pc:docMk/>
          <pc:sldMk cId="3758254313" sldId="356"/>
        </pc:sldMkLst>
        <pc:spChg chg="mod">
          <ac:chgData name="M Arsalan" userId="266b742d5e0869af" providerId="LiveId" clId="{9BAFA7B2-D1A2-4539-9121-CE4FE4584F14}" dt="2026-01-08T21:18:32.961" v="602" actId="207"/>
          <ac:spMkLst>
            <pc:docMk/>
            <pc:sldMk cId="3758254313" sldId="356"/>
            <ac:spMk id="3" creationId="{6C4D0DA7-8466-7AC9-D6DF-D725102EA815}"/>
          </ac:spMkLst>
        </pc:spChg>
      </pc:sldChg>
      <pc:sldChg chg="modSp add mod">
        <pc:chgData name="M Arsalan" userId="266b742d5e0869af" providerId="LiveId" clId="{9BAFA7B2-D1A2-4539-9121-CE4FE4584F14}" dt="2026-01-08T21:18:47.402" v="609" actId="207"/>
        <pc:sldMkLst>
          <pc:docMk/>
          <pc:sldMk cId="3858302141" sldId="357"/>
        </pc:sldMkLst>
        <pc:spChg chg="mod">
          <ac:chgData name="M Arsalan" userId="266b742d5e0869af" providerId="LiveId" clId="{9BAFA7B2-D1A2-4539-9121-CE4FE4584F14}" dt="2026-01-08T21:18:47.402" v="609" actId="207"/>
          <ac:spMkLst>
            <pc:docMk/>
            <pc:sldMk cId="3858302141" sldId="357"/>
            <ac:spMk id="3" creationId="{281F764E-90FE-F78B-89AA-2ED198CDD216}"/>
          </ac:spMkLst>
        </pc:spChg>
      </pc:sldChg>
      <pc:sldChg chg="modSp add mod ord">
        <pc:chgData name="M Arsalan" userId="266b742d5e0869af" providerId="LiveId" clId="{9BAFA7B2-D1A2-4539-9121-CE4FE4584F14}" dt="2026-01-08T21:21:13.234" v="628" actId="207"/>
        <pc:sldMkLst>
          <pc:docMk/>
          <pc:sldMk cId="57265515" sldId="358"/>
        </pc:sldMkLst>
        <pc:spChg chg="mod">
          <ac:chgData name="M Arsalan" userId="266b742d5e0869af" providerId="LiveId" clId="{9BAFA7B2-D1A2-4539-9121-CE4FE4584F14}" dt="2026-01-08T21:20:51.808" v="622" actId="207"/>
          <ac:spMkLst>
            <pc:docMk/>
            <pc:sldMk cId="57265515" sldId="358"/>
            <ac:spMk id="2" creationId="{678CB0B8-705A-693C-0B41-CF7B820815EC}"/>
          </ac:spMkLst>
        </pc:spChg>
        <pc:spChg chg="mod">
          <ac:chgData name="M Arsalan" userId="266b742d5e0869af" providerId="LiveId" clId="{9BAFA7B2-D1A2-4539-9121-CE4FE4584F14}" dt="2026-01-08T21:21:13.234" v="628" actId="207"/>
          <ac:spMkLst>
            <pc:docMk/>
            <pc:sldMk cId="57265515" sldId="358"/>
            <ac:spMk id="3" creationId="{D0883FF4-6CCE-F70B-A483-B99C3462467E}"/>
          </ac:spMkLst>
        </pc:spChg>
      </pc:sldChg>
      <pc:sldChg chg="modSp add mod">
        <pc:chgData name="M Arsalan" userId="266b742d5e0869af" providerId="LiveId" clId="{9BAFA7B2-D1A2-4539-9121-CE4FE4584F14}" dt="2026-01-08T21:19:16.517" v="616" actId="207"/>
        <pc:sldMkLst>
          <pc:docMk/>
          <pc:sldMk cId="2358861031" sldId="359"/>
        </pc:sldMkLst>
        <pc:spChg chg="mod">
          <ac:chgData name="M Arsalan" userId="266b742d5e0869af" providerId="LiveId" clId="{9BAFA7B2-D1A2-4539-9121-CE4FE4584F14}" dt="2026-01-08T21:19:16.517" v="616" actId="207"/>
          <ac:spMkLst>
            <pc:docMk/>
            <pc:sldMk cId="2358861031" sldId="359"/>
            <ac:spMk id="2" creationId="{1FE8C1DB-5C0B-B444-1FFB-BD8AC20E147E}"/>
          </ac:spMkLst>
        </pc:spChg>
      </pc:sldChg>
      <pc:sldChg chg="modSp add mod">
        <pc:chgData name="M Arsalan" userId="266b742d5e0869af" providerId="LiveId" clId="{9BAFA7B2-D1A2-4539-9121-CE4FE4584F14}" dt="2026-01-08T21:21:52.160" v="640" actId="207"/>
        <pc:sldMkLst>
          <pc:docMk/>
          <pc:sldMk cId="2917992464" sldId="360"/>
        </pc:sldMkLst>
        <pc:spChg chg="mod">
          <ac:chgData name="M Arsalan" userId="266b742d5e0869af" providerId="LiveId" clId="{9BAFA7B2-D1A2-4539-9121-CE4FE4584F14}" dt="2026-01-08T21:21:32.352" v="632" actId="207"/>
          <ac:spMkLst>
            <pc:docMk/>
            <pc:sldMk cId="2917992464" sldId="360"/>
            <ac:spMk id="2" creationId="{1EA9AE90-F76E-9DF7-B0B8-31603D28BFA1}"/>
          </ac:spMkLst>
        </pc:spChg>
        <pc:spChg chg="mod">
          <ac:chgData name="M Arsalan" userId="266b742d5e0869af" providerId="LiveId" clId="{9BAFA7B2-D1A2-4539-9121-CE4FE4584F14}" dt="2026-01-08T21:21:52.160" v="640" actId="207"/>
          <ac:spMkLst>
            <pc:docMk/>
            <pc:sldMk cId="2917992464" sldId="360"/>
            <ac:spMk id="3" creationId="{9135B6A2-32DA-F602-C1DC-B6FA3EA42972}"/>
          </ac:spMkLst>
        </pc:spChg>
      </pc:sldChg>
      <pc:sldChg chg="modSp add mod">
        <pc:chgData name="M Arsalan" userId="266b742d5e0869af" providerId="LiveId" clId="{9BAFA7B2-D1A2-4539-9121-CE4FE4584F14}" dt="2026-01-08T21:22:23.315" v="649" actId="207"/>
        <pc:sldMkLst>
          <pc:docMk/>
          <pc:sldMk cId="335516283" sldId="361"/>
        </pc:sldMkLst>
        <pc:spChg chg="mod">
          <ac:chgData name="M Arsalan" userId="266b742d5e0869af" providerId="LiveId" clId="{9BAFA7B2-D1A2-4539-9121-CE4FE4584F14}" dt="2026-01-08T21:22:08.423" v="644" actId="207"/>
          <ac:spMkLst>
            <pc:docMk/>
            <pc:sldMk cId="335516283" sldId="361"/>
            <ac:spMk id="2" creationId="{A43E0DAF-B19C-5045-D8D6-D180181D42B8}"/>
          </ac:spMkLst>
        </pc:spChg>
        <pc:spChg chg="mod">
          <ac:chgData name="M Arsalan" userId="266b742d5e0869af" providerId="LiveId" clId="{9BAFA7B2-D1A2-4539-9121-CE4FE4584F14}" dt="2026-01-08T21:22:23.315" v="649" actId="207"/>
          <ac:spMkLst>
            <pc:docMk/>
            <pc:sldMk cId="335516283" sldId="361"/>
            <ac:spMk id="3" creationId="{981BD94D-97CF-1466-4E0A-6563BB38A4FE}"/>
          </ac:spMkLst>
        </pc:spChg>
      </pc:sldChg>
      <pc:sldChg chg="modSp add mod">
        <pc:chgData name="M Arsalan" userId="266b742d5e0869af" providerId="LiveId" clId="{9BAFA7B2-D1A2-4539-9121-CE4FE4584F14}" dt="2026-01-08T21:28:26.720" v="663" actId="207"/>
        <pc:sldMkLst>
          <pc:docMk/>
          <pc:sldMk cId="1758984642" sldId="362"/>
        </pc:sldMkLst>
        <pc:spChg chg="mod">
          <ac:chgData name="M Arsalan" userId="266b742d5e0869af" providerId="LiveId" clId="{9BAFA7B2-D1A2-4539-9121-CE4FE4584F14}" dt="2026-01-08T21:28:07.366" v="653" actId="207"/>
          <ac:spMkLst>
            <pc:docMk/>
            <pc:sldMk cId="1758984642" sldId="362"/>
            <ac:spMk id="2" creationId="{04451F20-D440-C3B4-C39D-F2AD522D16E4}"/>
          </ac:spMkLst>
        </pc:spChg>
        <pc:spChg chg="mod">
          <ac:chgData name="M Arsalan" userId="266b742d5e0869af" providerId="LiveId" clId="{9BAFA7B2-D1A2-4539-9121-CE4FE4584F14}" dt="2026-01-08T21:28:26.720" v="663" actId="207"/>
          <ac:spMkLst>
            <pc:docMk/>
            <pc:sldMk cId="1758984642" sldId="362"/>
            <ac:spMk id="3" creationId="{32F4683C-99BA-5792-C1C2-EA6A759F6A4D}"/>
          </ac:spMkLst>
        </pc:spChg>
      </pc:sldChg>
      <pc:sldChg chg="modSp add mod">
        <pc:chgData name="M Arsalan" userId="266b742d5e0869af" providerId="LiveId" clId="{9BAFA7B2-D1A2-4539-9121-CE4FE4584F14}" dt="2026-01-08T21:28:58.115" v="672" actId="207"/>
        <pc:sldMkLst>
          <pc:docMk/>
          <pc:sldMk cId="1591394126" sldId="363"/>
        </pc:sldMkLst>
        <pc:spChg chg="mod">
          <ac:chgData name="M Arsalan" userId="266b742d5e0869af" providerId="LiveId" clId="{9BAFA7B2-D1A2-4539-9121-CE4FE4584F14}" dt="2026-01-08T21:28:40.928" v="667" actId="207"/>
          <ac:spMkLst>
            <pc:docMk/>
            <pc:sldMk cId="1591394126" sldId="363"/>
            <ac:spMk id="2" creationId="{2DDF02D3-9ADF-805F-A42B-0989A1174CD4}"/>
          </ac:spMkLst>
        </pc:spChg>
        <pc:spChg chg="mod">
          <ac:chgData name="M Arsalan" userId="266b742d5e0869af" providerId="LiveId" clId="{9BAFA7B2-D1A2-4539-9121-CE4FE4584F14}" dt="2026-01-08T21:28:58.115" v="672" actId="207"/>
          <ac:spMkLst>
            <pc:docMk/>
            <pc:sldMk cId="1591394126" sldId="363"/>
            <ac:spMk id="3" creationId="{26961D19-954F-E29E-FD55-41EFD4CEC46E}"/>
          </ac:spMkLst>
        </pc:spChg>
      </pc:sldChg>
      <pc:sldChg chg="addSp delSp modSp add mod setBg">
        <pc:chgData name="M Arsalan" userId="266b742d5e0869af" providerId="LiveId" clId="{9BAFA7B2-D1A2-4539-9121-CE4FE4584F14}" dt="2026-01-08T21:29:51.133" v="681" actId="115"/>
        <pc:sldMkLst>
          <pc:docMk/>
          <pc:sldMk cId="1820207006" sldId="364"/>
        </pc:sldMkLst>
        <pc:spChg chg="mod">
          <ac:chgData name="M Arsalan" userId="266b742d5e0869af" providerId="LiveId" clId="{9BAFA7B2-D1A2-4539-9121-CE4FE4584F14}" dt="2026-01-08T21:29:39.141" v="679" actId="26606"/>
          <ac:spMkLst>
            <pc:docMk/>
            <pc:sldMk cId="1820207006" sldId="364"/>
            <ac:spMk id="2" creationId="{791D6C6C-5939-1555-54BD-7178712943BF}"/>
          </ac:spMkLst>
        </pc:spChg>
        <pc:spChg chg="del mod">
          <ac:chgData name="M Arsalan" userId="266b742d5e0869af" providerId="LiveId" clId="{9BAFA7B2-D1A2-4539-9121-CE4FE4584F14}" dt="2026-01-08T21:29:18.443" v="675"/>
          <ac:spMkLst>
            <pc:docMk/>
            <pc:sldMk cId="1820207006" sldId="364"/>
            <ac:spMk id="3" creationId="{7DC6E601-4B57-C412-1079-1C42233C5CD1}"/>
          </ac:spMkLst>
        </pc:spChg>
        <pc:spChg chg="mod">
          <ac:chgData name="M Arsalan" userId="266b742d5e0869af" providerId="LiveId" clId="{9BAFA7B2-D1A2-4539-9121-CE4FE4584F14}" dt="2026-01-08T21:29:39.141" v="679" actId="26606"/>
          <ac:spMkLst>
            <pc:docMk/>
            <pc:sldMk cId="1820207006" sldId="364"/>
            <ac:spMk id="4" creationId="{1CF8A129-5915-B34D-773E-1A82C2480287}"/>
          </ac:spMkLst>
        </pc:spChg>
        <pc:spChg chg="mod">
          <ac:chgData name="M Arsalan" userId="266b742d5e0869af" providerId="LiveId" clId="{9BAFA7B2-D1A2-4539-9121-CE4FE4584F14}" dt="2026-01-08T21:29:39.141" v="679" actId="26606"/>
          <ac:spMkLst>
            <pc:docMk/>
            <pc:sldMk cId="1820207006" sldId="364"/>
            <ac:spMk id="5" creationId="{5967F647-3304-F6FB-94EC-D25BD1050570}"/>
          </ac:spMkLst>
        </pc:spChg>
        <pc:spChg chg="add">
          <ac:chgData name="M Arsalan" userId="266b742d5e0869af" providerId="LiveId" clId="{9BAFA7B2-D1A2-4539-9121-CE4FE4584F14}" dt="2026-01-08T21:29:39.141" v="679" actId="26606"/>
          <ac:spMkLst>
            <pc:docMk/>
            <pc:sldMk cId="1820207006" sldId="364"/>
            <ac:spMk id="11" creationId="{BACC6370-2D7E-4714-9D71-7542949D7D5D}"/>
          </ac:spMkLst>
        </pc:spChg>
        <pc:spChg chg="add">
          <ac:chgData name="M Arsalan" userId="266b742d5e0869af" providerId="LiveId" clId="{9BAFA7B2-D1A2-4539-9121-CE4FE4584F14}" dt="2026-01-08T21:29:39.141" v="679" actId="26606"/>
          <ac:spMkLst>
            <pc:docMk/>
            <pc:sldMk cId="1820207006" sldId="364"/>
            <ac:spMk id="13" creationId="{F68B3F68-107C-434F-AA38-110D5EA91B85}"/>
          </ac:spMkLst>
        </pc:spChg>
        <pc:spChg chg="add">
          <ac:chgData name="M Arsalan" userId="266b742d5e0869af" providerId="LiveId" clId="{9BAFA7B2-D1A2-4539-9121-CE4FE4584F14}" dt="2026-01-08T21:29:39.141" v="679" actId="26606"/>
          <ac:spMkLst>
            <pc:docMk/>
            <pc:sldMk cId="1820207006" sldId="364"/>
            <ac:spMk id="15" creationId="{AAD0DBB9-1A4B-4391-81D4-CB19F9AB918A}"/>
          </ac:spMkLst>
        </pc:spChg>
        <pc:spChg chg="add">
          <ac:chgData name="M Arsalan" userId="266b742d5e0869af" providerId="LiveId" clId="{9BAFA7B2-D1A2-4539-9121-CE4FE4584F14}" dt="2026-01-08T21:29:39.141" v="679" actId="26606"/>
          <ac:spMkLst>
            <pc:docMk/>
            <pc:sldMk cId="1820207006" sldId="364"/>
            <ac:spMk id="17" creationId="{063BBA22-50EA-4C4D-BE05-F1CE4E63AA56}"/>
          </ac:spMkLst>
        </pc:spChg>
        <pc:graphicFrameChg chg="add mod ord modGraphic">
          <ac:chgData name="M Arsalan" userId="266b742d5e0869af" providerId="LiveId" clId="{9BAFA7B2-D1A2-4539-9121-CE4FE4584F14}" dt="2026-01-08T21:29:51.133" v="681" actId="115"/>
          <ac:graphicFrameMkLst>
            <pc:docMk/>
            <pc:sldMk cId="1820207006" sldId="364"/>
            <ac:graphicFrameMk id="6" creationId="{83A035D0-7DD4-8440-34BD-63245D430992}"/>
          </ac:graphicFrameMkLst>
        </pc:graphicFrameChg>
      </pc:sldChg>
      <pc:sldChg chg="modSp add mod">
        <pc:chgData name="M Arsalan" userId="266b742d5e0869af" providerId="LiveId" clId="{9BAFA7B2-D1A2-4539-9121-CE4FE4584F14}" dt="2026-01-08T21:31:16.082" v="691" actId="27636"/>
        <pc:sldMkLst>
          <pc:docMk/>
          <pc:sldMk cId="700698714" sldId="365"/>
        </pc:sldMkLst>
        <pc:spChg chg="mod">
          <ac:chgData name="M Arsalan" userId="266b742d5e0869af" providerId="LiveId" clId="{9BAFA7B2-D1A2-4539-9121-CE4FE4584F14}" dt="2026-01-08T21:31:11.899" v="689" actId="20577"/>
          <ac:spMkLst>
            <pc:docMk/>
            <pc:sldMk cId="700698714" sldId="365"/>
            <ac:spMk id="2" creationId="{2E58F24C-8AC4-66E0-184B-71D5A8CA045D}"/>
          </ac:spMkLst>
        </pc:spChg>
        <pc:spChg chg="mod">
          <ac:chgData name="M Arsalan" userId="266b742d5e0869af" providerId="LiveId" clId="{9BAFA7B2-D1A2-4539-9121-CE4FE4584F14}" dt="2026-01-08T21:31:16.082" v="691" actId="27636"/>
          <ac:spMkLst>
            <pc:docMk/>
            <pc:sldMk cId="700698714" sldId="365"/>
            <ac:spMk id="3" creationId="{917EA585-ECD7-B9C9-AD78-DA0040675D72}"/>
          </ac:spMkLst>
        </pc:spChg>
      </pc:sldChg>
      <pc:sldChg chg="add">
        <pc:chgData name="M Arsalan" userId="266b742d5e0869af" providerId="LiveId" clId="{9BAFA7B2-D1A2-4539-9121-CE4FE4584F14}" dt="2026-01-08T21:32:49.519" v="706"/>
        <pc:sldMkLst>
          <pc:docMk/>
          <pc:sldMk cId="2252063277" sldId="366"/>
        </pc:sldMkLst>
      </pc:sldChg>
      <pc:sldChg chg="modSp add del mod">
        <pc:chgData name="M Arsalan" userId="266b742d5e0869af" providerId="LiveId" clId="{9BAFA7B2-D1A2-4539-9121-CE4FE4584F14}" dt="2026-01-08T21:32:47.334" v="705" actId="2696"/>
        <pc:sldMkLst>
          <pc:docMk/>
          <pc:sldMk cId="2507911660" sldId="366"/>
        </pc:sldMkLst>
        <pc:spChg chg="mod">
          <ac:chgData name="M Arsalan" userId="266b742d5e0869af" providerId="LiveId" clId="{9BAFA7B2-D1A2-4539-9121-CE4FE4584F14}" dt="2026-01-08T21:32:26.114" v="698" actId="404"/>
          <ac:spMkLst>
            <pc:docMk/>
            <pc:sldMk cId="2507911660" sldId="366"/>
            <ac:spMk id="2" creationId="{76DA8364-DDEA-C055-BB2E-39CC3B5123BB}"/>
          </ac:spMkLst>
        </pc:spChg>
        <pc:spChg chg="mod">
          <ac:chgData name="M Arsalan" userId="266b742d5e0869af" providerId="LiveId" clId="{9BAFA7B2-D1A2-4539-9121-CE4FE4584F14}" dt="2026-01-08T21:32:44.187" v="704" actId="207"/>
          <ac:spMkLst>
            <pc:docMk/>
            <pc:sldMk cId="2507911660" sldId="366"/>
            <ac:spMk id="3" creationId="{0F309DEB-8FEB-8EAD-597E-E9F97E2A6057}"/>
          </ac:spMkLst>
        </pc:spChg>
      </pc:sldChg>
      <pc:sldChg chg="modSp add mod">
        <pc:chgData name="M Arsalan" userId="266b742d5e0869af" providerId="LiveId" clId="{9BAFA7B2-D1A2-4539-9121-CE4FE4584F14}" dt="2026-01-08T21:34:59.785" v="723" actId="6549"/>
        <pc:sldMkLst>
          <pc:docMk/>
          <pc:sldMk cId="3709408156" sldId="367"/>
        </pc:sldMkLst>
        <pc:spChg chg="mod">
          <ac:chgData name="M Arsalan" userId="266b742d5e0869af" providerId="LiveId" clId="{9BAFA7B2-D1A2-4539-9121-CE4FE4584F14}" dt="2026-01-08T21:34:59.785" v="723" actId="6549"/>
          <ac:spMkLst>
            <pc:docMk/>
            <pc:sldMk cId="3709408156" sldId="367"/>
            <ac:spMk id="2" creationId="{EF6E37F0-7D71-085C-956F-4416BC22D76E}"/>
          </ac:spMkLst>
        </pc:spChg>
        <pc:spChg chg="mod">
          <ac:chgData name="M Arsalan" userId="266b742d5e0869af" providerId="LiveId" clId="{9BAFA7B2-D1A2-4539-9121-CE4FE4584F14}" dt="2026-01-08T21:34:55.961" v="722" actId="20577"/>
          <ac:spMkLst>
            <pc:docMk/>
            <pc:sldMk cId="3709408156" sldId="367"/>
            <ac:spMk id="3" creationId="{454F5E86-7532-7AEB-C8CF-00A397C3102F}"/>
          </ac:spMkLst>
        </pc:spChg>
      </pc:sldChg>
      <pc:sldChg chg="modSp add mod">
        <pc:chgData name="M Arsalan" userId="266b742d5e0869af" providerId="LiveId" clId="{9BAFA7B2-D1A2-4539-9121-CE4FE4584F14}" dt="2026-01-08T21:36:12.295" v="740" actId="20577"/>
        <pc:sldMkLst>
          <pc:docMk/>
          <pc:sldMk cId="1813441464" sldId="368"/>
        </pc:sldMkLst>
        <pc:spChg chg="mod">
          <ac:chgData name="M Arsalan" userId="266b742d5e0869af" providerId="LiveId" clId="{9BAFA7B2-D1A2-4539-9121-CE4FE4584F14}" dt="2026-01-08T21:35:28.327" v="732" actId="2711"/>
          <ac:spMkLst>
            <pc:docMk/>
            <pc:sldMk cId="1813441464" sldId="368"/>
            <ac:spMk id="2" creationId="{9B933075-23A3-0B76-7B8B-DD9D1A3EF9F9}"/>
          </ac:spMkLst>
        </pc:spChg>
        <pc:spChg chg="mod">
          <ac:chgData name="M Arsalan" userId="266b742d5e0869af" providerId="LiveId" clId="{9BAFA7B2-D1A2-4539-9121-CE4FE4584F14}" dt="2026-01-08T21:36:12.295" v="740" actId="20577"/>
          <ac:spMkLst>
            <pc:docMk/>
            <pc:sldMk cId="1813441464" sldId="368"/>
            <ac:spMk id="3" creationId="{886305DD-EEA1-07A0-69C2-3ECA0D42DC90}"/>
          </ac:spMkLst>
        </pc:spChg>
      </pc:sldChg>
      <pc:sldChg chg="modSp add mod">
        <pc:chgData name="M Arsalan" userId="266b742d5e0869af" providerId="LiveId" clId="{9BAFA7B2-D1A2-4539-9121-CE4FE4584F14}" dt="2026-01-08T21:36:29.487" v="745" actId="113"/>
        <pc:sldMkLst>
          <pc:docMk/>
          <pc:sldMk cId="1984274775" sldId="369"/>
        </pc:sldMkLst>
        <pc:spChg chg="mod">
          <ac:chgData name="M Arsalan" userId="266b742d5e0869af" providerId="LiveId" clId="{9BAFA7B2-D1A2-4539-9121-CE4FE4584F14}" dt="2026-01-08T21:36:29.487" v="745" actId="113"/>
          <ac:spMkLst>
            <pc:docMk/>
            <pc:sldMk cId="1984274775" sldId="369"/>
            <ac:spMk id="3" creationId="{D9B6D5EC-3DE7-7B7F-971C-AFD27405C072}"/>
          </ac:spMkLst>
        </pc:spChg>
      </pc:sldChg>
      <pc:sldChg chg="modSp add mod">
        <pc:chgData name="M Arsalan" userId="266b742d5e0869af" providerId="LiveId" clId="{9BAFA7B2-D1A2-4539-9121-CE4FE4584F14}" dt="2026-01-08T21:36:54.911" v="760" actId="207"/>
        <pc:sldMkLst>
          <pc:docMk/>
          <pc:sldMk cId="3511767905" sldId="370"/>
        </pc:sldMkLst>
        <pc:spChg chg="mod">
          <ac:chgData name="M Arsalan" userId="266b742d5e0869af" providerId="LiveId" clId="{9BAFA7B2-D1A2-4539-9121-CE4FE4584F14}" dt="2026-01-08T21:36:54.911" v="760" actId="207"/>
          <ac:spMkLst>
            <pc:docMk/>
            <pc:sldMk cId="3511767905" sldId="370"/>
            <ac:spMk id="3" creationId="{16DC353F-B2FB-5937-60AD-EF04F0DF6434}"/>
          </ac:spMkLst>
        </pc:spChg>
      </pc:sldChg>
      <pc:sldChg chg="modSp add mod">
        <pc:chgData name="M Arsalan" userId="266b742d5e0869af" providerId="LiveId" clId="{9BAFA7B2-D1A2-4539-9121-CE4FE4584F14}" dt="2026-01-08T21:37:42.455" v="770" actId="207"/>
        <pc:sldMkLst>
          <pc:docMk/>
          <pc:sldMk cId="1092880156" sldId="371"/>
        </pc:sldMkLst>
        <pc:spChg chg="mod">
          <ac:chgData name="M Arsalan" userId="266b742d5e0869af" providerId="LiveId" clId="{9BAFA7B2-D1A2-4539-9121-CE4FE4584F14}" dt="2026-01-08T21:37:21.966" v="764" actId="2711"/>
          <ac:spMkLst>
            <pc:docMk/>
            <pc:sldMk cId="1092880156" sldId="371"/>
            <ac:spMk id="2" creationId="{38A58F16-7B0C-AE12-E695-76D394BDA3FC}"/>
          </ac:spMkLst>
        </pc:spChg>
        <pc:spChg chg="mod">
          <ac:chgData name="M Arsalan" userId="266b742d5e0869af" providerId="LiveId" clId="{9BAFA7B2-D1A2-4539-9121-CE4FE4584F14}" dt="2026-01-08T21:37:42.455" v="770" actId="207"/>
          <ac:spMkLst>
            <pc:docMk/>
            <pc:sldMk cId="1092880156" sldId="371"/>
            <ac:spMk id="3" creationId="{499711D7-D79C-726A-B86B-A9D86BDFC5EF}"/>
          </ac:spMkLst>
        </pc:spChg>
      </pc:sldChg>
      <pc:sldChg chg="modSp add mod">
        <pc:chgData name="M Arsalan" userId="266b742d5e0869af" providerId="LiveId" clId="{9BAFA7B2-D1A2-4539-9121-CE4FE4584F14}" dt="2026-01-08T21:38:14.892" v="782" actId="113"/>
        <pc:sldMkLst>
          <pc:docMk/>
          <pc:sldMk cId="1772437916" sldId="372"/>
        </pc:sldMkLst>
        <pc:spChg chg="mod">
          <ac:chgData name="M Arsalan" userId="266b742d5e0869af" providerId="LiveId" clId="{9BAFA7B2-D1A2-4539-9121-CE4FE4584F14}" dt="2026-01-08T21:38:01.099" v="774" actId="207"/>
          <ac:spMkLst>
            <pc:docMk/>
            <pc:sldMk cId="1772437916" sldId="372"/>
            <ac:spMk id="2" creationId="{C026A478-8772-FB38-ABBA-72F5FDA6BA8A}"/>
          </ac:spMkLst>
        </pc:spChg>
        <pc:spChg chg="mod">
          <ac:chgData name="M Arsalan" userId="266b742d5e0869af" providerId="LiveId" clId="{9BAFA7B2-D1A2-4539-9121-CE4FE4584F14}" dt="2026-01-08T21:38:14.892" v="782" actId="113"/>
          <ac:spMkLst>
            <pc:docMk/>
            <pc:sldMk cId="1772437916" sldId="372"/>
            <ac:spMk id="3" creationId="{F68E4321-ABC6-C558-B5A0-FD642CD77EEB}"/>
          </ac:spMkLst>
        </pc:spChg>
      </pc:sldChg>
      <pc:sldChg chg="modSp add mod">
        <pc:chgData name="M Arsalan" userId="266b742d5e0869af" providerId="LiveId" clId="{9BAFA7B2-D1A2-4539-9121-CE4FE4584F14}" dt="2026-01-08T21:38:38.504" v="791" actId="113"/>
        <pc:sldMkLst>
          <pc:docMk/>
          <pc:sldMk cId="119396759" sldId="373"/>
        </pc:sldMkLst>
        <pc:spChg chg="mod">
          <ac:chgData name="M Arsalan" userId="266b742d5e0869af" providerId="LiveId" clId="{9BAFA7B2-D1A2-4539-9121-CE4FE4584F14}" dt="2026-01-08T21:38:38.504" v="791" actId="113"/>
          <ac:spMkLst>
            <pc:docMk/>
            <pc:sldMk cId="119396759" sldId="373"/>
            <ac:spMk id="3" creationId="{D9C7A13E-C3B1-C32E-1AC3-00DC9D6E6042}"/>
          </ac:spMkLst>
        </pc:spChg>
      </pc:sldChg>
      <pc:sldChg chg="modSp add mod">
        <pc:chgData name="M Arsalan" userId="266b742d5e0869af" providerId="LiveId" clId="{9BAFA7B2-D1A2-4539-9121-CE4FE4584F14}" dt="2026-01-08T21:38:58.233" v="802" actId="207"/>
        <pc:sldMkLst>
          <pc:docMk/>
          <pc:sldMk cId="3087292144" sldId="374"/>
        </pc:sldMkLst>
        <pc:spChg chg="mod">
          <ac:chgData name="M Arsalan" userId="266b742d5e0869af" providerId="LiveId" clId="{9BAFA7B2-D1A2-4539-9121-CE4FE4584F14}" dt="2026-01-08T21:38:58.233" v="802" actId="207"/>
          <ac:spMkLst>
            <pc:docMk/>
            <pc:sldMk cId="3087292144" sldId="374"/>
            <ac:spMk id="3" creationId="{BD5C90C3-9278-1FF2-C9AD-4227ED862268}"/>
          </ac:spMkLst>
        </pc:spChg>
      </pc:sldChg>
      <pc:sldChg chg="modSp add mod">
        <pc:chgData name="M Arsalan" userId="266b742d5e0869af" providerId="LiveId" clId="{9BAFA7B2-D1A2-4539-9121-CE4FE4584F14}" dt="2026-01-08T21:39:14.617" v="805" actId="27636"/>
        <pc:sldMkLst>
          <pc:docMk/>
          <pc:sldMk cId="1344879634" sldId="375"/>
        </pc:sldMkLst>
        <pc:spChg chg="mod">
          <ac:chgData name="M Arsalan" userId="266b742d5e0869af" providerId="LiveId" clId="{9BAFA7B2-D1A2-4539-9121-CE4FE4584F14}" dt="2026-01-08T21:39:14.617" v="805" actId="27636"/>
          <ac:spMkLst>
            <pc:docMk/>
            <pc:sldMk cId="1344879634" sldId="375"/>
            <ac:spMk id="3" creationId="{290686A8-2125-D099-251C-177871FBBF0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4AC611-70C2-4D7D-ABE5-A99A0DD5B488}" type="datetimeFigureOut">
              <a:rPr lang="en-GB" smtClean="0"/>
              <a:t>08/01/2026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EAA2C-ACD7-49FA-B856-B959232ECC3A}" type="slidenum">
              <a:rPr lang="en-GB" smtClean="0"/>
              <a:t>‹#›</a:t>
            </a:fld>
            <a:endParaRPr lang="en-GB"/>
          </a:p>
        </p:txBody>
      </p:sp>
    </p:spTree>
    <p:extLst>
      <p:ext uri="{BB962C8B-B14F-4D97-AF65-F5344CB8AC3E}">
        <p14:creationId xmlns:p14="http://schemas.microsoft.com/office/powerpoint/2010/main" val="421250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85F874-E078-4799-8B97-12AA40DE29AB}" type="slidenum">
              <a:rPr lang="en-GB" smtClean="0"/>
              <a:t>1</a:t>
            </a:fld>
            <a:endParaRPr lang="en-GB"/>
          </a:p>
        </p:txBody>
      </p:sp>
    </p:spTree>
    <p:extLst>
      <p:ext uri="{BB962C8B-B14F-4D97-AF65-F5344CB8AC3E}">
        <p14:creationId xmlns:p14="http://schemas.microsoft.com/office/powerpoint/2010/main" val="159372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9C291D-AE3F-46EF-989E-CF228EA6524B}"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7646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92BEA7-B452-4EB2-830C-484D23E4015F}"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1635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89BA4C-EC28-4212-89D8-7BC2421369B5}"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101947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98AB9BF-EDD2-472C-B0AA-F4579B386F6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573066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26C5DD-B56C-48C3-96D7-8F8C051B3757}" type="datetime1">
              <a:rPr lang="en-GB" smtClean="0"/>
              <a:t>08/01/2026</a:t>
            </a:fld>
            <a:endParaRPr lang="en-GB"/>
          </a:p>
        </p:txBody>
      </p:sp>
      <p:sp>
        <p:nvSpPr>
          <p:cNvPr id="8" name="Footer Placeholder 7"/>
          <p:cNvSpPr>
            <a:spLocks noGrp="1"/>
          </p:cNvSpPr>
          <p:nvPr>
            <p:ph type="ftr" sz="quarter" idx="11"/>
          </p:nvPr>
        </p:nvSpPr>
        <p:spPr/>
        <p:txBody>
          <a:bodyPr/>
          <a:lstStyle/>
          <a:p>
            <a:r>
              <a:rPr lang="en-GB"/>
              <a:t>CMLS Global </a:t>
            </a:r>
          </a:p>
        </p:txBody>
      </p:sp>
      <p:sp>
        <p:nvSpPr>
          <p:cNvPr id="9" name="Slide Number Placeholder 8"/>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85866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74BBCDA-A8BF-404E-B7BE-FD82FCE504D9}" type="datetime1">
              <a:rPr lang="en-GB" smtClean="0"/>
              <a:t>08/01/2026</a:t>
            </a:fld>
            <a:endParaRPr lang="en-GB"/>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5982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F6C82-77D0-4670-BE5E-BC75CB824C56}" type="datetime1">
              <a:rPr lang="en-GB" smtClean="0"/>
              <a:t>08/01/2026</a:t>
            </a:fld>
            <a:endParaRPr lang="en-GB"/>
          </a:p>
        </p:txBody>
      </p:sp>
      <p:sp>
        <p:nvSpPr>
          <p:cNvPr id="3" name="Footer Placeholder 2"/>
          <p:cNvSpPr>
            <a:spLocks noGrp="1"/>
          </p:cNvSpPr>
          <p:nvPr>
            <p:ph type="ftr" sz="quarter" idx="11"/>
          </p:nvPr>
        </p:nvSpPr>
        <p:spPr/>
        <p:txBody>
          <a:bodyPr/>
          <a:lstStyle/>
          <a:p>
            <a:r>
              <a:rPr lang="en-GB"/>
              <a:t>CMLS Global </a:t>
            </a:r>
          </a:p>
        </p:txBody>
      </p:sp>
      <p:sp>
        <p:nvSpPr>
          <p:cNvPr id="4" name="Slide Number Placeholder 3"/>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46856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F9C9D3-B8F7-4F8D-83C1-06020199280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25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2A6E82-43FA-48B9-AACC-4BEA360DF150}"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65756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14AF7E-088A-49DF-B83B-6FDA5205985D}"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50938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4F13B9-1999-4F86-8D8B-447A63D770DA}"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26554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B9FEF-CC06-4F08-9408-CF6E8E5BC121}" type="datetime1">
              <a:rPr lang="en-GB" smtClean="0"/>
              <a:t>08/01/2026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CMLS Global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89A94E-C5F3-49F1-B919-A2B9564354F6}" type="slidenum">
              <a:rPr lang="en-GB" smtClean="0"/>
              <a:t>‹#›</a:t>
            </a:fld>
            <a:endParaRPr lang="en-GB"/>
          </a:p>
        </p:txBody>
      </p:sp>
    </p:spTree>
    <p:extLst>
      <p:ext uri="{BB962C8B-B14F-4D97-AF65-F5344CB8AC3E}">
        <p14:creationId xmlns:p14="http://schemas.microsoft.com/office/powerpoint/2010/main" val="3028919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386451" y="1165147"/>
            <a:ext cx="7223760" cy="1640840"/>
          </a:xfrm>
          <a:prstGeom prst="roundRect">
            <a:avLst/>
          </a:prstGeom>
          <a:no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77500" lnSpcReduction="20000"/>
          </a:bodyPr>
          <a:lstStyle/>
          <a:p>
            <a:pPr algn="ctr">
              <a:lnSpc>
                <a:spcPct val="90000"/>
              </a:lnSpc>
              <a:spcBef>
                <a:spcPct val="0"/>
              </a:spcBef>
              <a:spcAft>
                <a:spcPts val="600"/>
              </a:spcAft>
            </a:pPr>
            <a:r>
              <a:rPr lang="en-US" sz="4800" b="1" dirty="0">
                <a:solidFill>
                  <a:schemeClr val="tx1"/>
                </a:solidFill>
                <a:latin typeface="+mj-lt"/>
                <a:ea typeface="+mj-ea"/>
                <a:cs typeface="+mj-cs"/>
              </a:rPr>
              <a:t>L7 / Postgraduate</a:t>
            </a:r>
          </a:p>
          <a:p>
            <a:pPr algn="ctr">
              <a:lnSpc>
                <a:spcPct val="90000"/>
              </a:lnSpc>
              <a:spcBef>
                <a:spcPct val="0"/>
              </a:spcBef>
              <a:spcAft>
                <a:spcPts val="600"/>
              </a:spcAft>
            </a:pPr>
            <a:r>
              <a:rPr lang="en-US" sz="4800" b="1" dirty="0">
                <a:solidFill>
                  <a:schemeClr val="tx1"/>
                </a:solidFill>
                <a:latin typeface="+mj-lt"/>
                <a:ea typeface="+mj-ea"/>
                <a:cs typeface="+mj-cs"/>
              </a:rPr>
              <a:t>Diploma in International Business Law</a:t>
            </a:r>
          </a:p>
        </p:txBody>
      </p:sp>
      <p:sp>
        <p:nvSpPr>
          <p:cNvPr id="7" name="Rounded Rectangle 6"/>
          <p:cNvSpPr/>
          <p:nvPr/>
        </p:nvSpPr>
        <p:spPr>
          <a:xfrm>
            <a:off x="1245617" y="3429000"/>
            <a:ext cx="9697715" cy="1881960"/>
          </a:xfrm>
          <a:prstGeom prst="roundRect">
            <a:avLst/>
          </a:prstGeom>
          <a:no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a:bodyPr>
          <a:lstStyle/>
          <a:p>
            <a:pPr algn="ctr">
              <a:lnSpc>
                <a:spcPct val="90000"/>
              </a:lnSpc>
              <a:spcBef>
                <a:spcPts val="1000"/>
              </a:spcBef>
            </a:pPr>
            <a:r>
              <a:rPr lang="en-US" sz="3600" b="1" dirty="0">
                <a:solidFill>
                  <a:srgbClr val="FF0000"/>
                </a:solidFill>
              </a:rPr>
              <a:t>Unit Title – </a:t>
            </a:r>
            <a:r>
              <a:rPr lang="en-GB" sz="3600" b="1" dirty="0">
                <a:solidFill>
                  <a:srgbClr val="FF0000"/>
                </a:solidFill>
              </a:rPr>
              <a:t>Commercial Trust Law</a:t>
            </a:r>
          </a:p>
          <a:p>
            <a:pPr algn="ctr">
              <a:lnSpc>
                <a:spcPct val="90000"/>
              </a:lnSpc>
              <a:spcBef>
                <a:spcPts val="1000"/>
              </a:spcBef>
            </a:pPr>
            <a:r>
              <a:rPr lang="en-US" sz="2400" b="1" dirty="0">
                <a:solidFill>
                  <a:schemeClr val="tx1"/>
                </a:solidFill>
              </a:rPr>
              <a:t>Cambridge Management and Leadership School</a:t>
            </a:r>
          </a:p>
          <a:p>
            <a:pPr algn="ctr">
              <a:lnSpc>
                <a:spcPct val="90000"/>
              </a:lnSpc>
              <a:spcBef>
                <a:spcPts val="1000"/>
              </a:spcBef>
            </a:pPr>
            <a:r>
              <a:rPr lang="en-US" sz="2400" b="1" dirty="0">
                <a:solidFill>
                  <a:schemeClr val="tx1"/>
                </a:solidFill>
              </a:rPr>
              <a:t>Cambridge, UK </a:t>
            </a:r>
          </a:p>
        </p:txBody>
      </p:sp>
      <p:pic>
        <p:nvPicPr>
          <p:cNvPr id="4" name="Picture 3"/>
          <p:cNvPicPr>
            <a:picLocks noChangeAspect="1"/>
          </p:cNvPicPr>
          <p:nvPr/>
        </p:nvPicPr>
        <p:blipFill>
          <a:blip r:embed="rId3"/>
          <a:srcRect r="1480"/>
          <a:stretch>
            <a:fillRect/>
          </a:stretch>
        </p:blipFill>
        <p:spPr>
          <a:xfrm>
            <a:off x="10193124" y="909008"/>
            <a:ext cx="1280140" cy="1758304"/>
          </a:xfrm>
          <a:prstGeom prst="rect">
            <a:avLst/>
          </a:prstGeom>
        </p:spPr>
      </p:pic>
      <p:sp>
        <p:nvSpPr>
          <p:cNvPr id="2" name="Footer Placeholder 1"/>
          <p:cNvSpPr>
            <a:spLocks noGrp="1"/>
          </p:cNvSpPr>
          <p:nvPr>
            <p:ph type="ftr" sz="quarter" idx="11"/>
          </p:nvPr>
        </p:nvSpPr>
        <p:spPr>
          <a:xfrm>
            <a:off x="5354954" y="6356350"/>
            <a:ext cx="4636257" cy="365125"/>
          </a:xfrm>
        </p:spPr>
        <p:txBody>
          <a:bodyPr vert="horz" lIns="91440" tIns="45720" rIns="91440" bIns="45720" rtlCol="0" anchor="ctr">
            <a:normAutofit/>
          </a:bodyPr>
          <a:lstStyle/>
          <a:p>
            <a:pPr algn="l">
              <a:spcAft>
                <a:spcPts val="600"/>
              </a:spcAft>
              <a:defRPr/>
            </a:pPr>
            <a:r>
              <a:rPr lang="en-US" kern="1200">
                <a:solidFill>
                  <a:prstClr val="black">
                    <a:tint val="75000"/>
                  </a:prstClr>
                </a:solidFill>
                <a:latin typeface="Calibri" panose="020F0502020204030204"/>
                <a:ea typeface="+mn-ea"/>
                <a:cs typeface="+mn-cs"/>
              </a:rPr>
              <a:t>CMLS Global </a:t>
            </a:r>
          </a:p>
        </p:txBody>
      </p:sp>
      <p:sp>
        <p:nvSpPr>
          <p:cNvPr id="3" name="Slide Number Placeholder 2"/>
          <p:cNvSpPr>
            <a:spLocks noGrp="1"/>
          </p:cNvSpPr>
          <p:nvPr>
            <p:ph type="sldNum" sz="quarter" idx="12"/>
          </p:nvPr>
        </p:nvSpPr>
        <p:spPr>
          <a:xfrm>
            <a:off x="10193124" y="6356350"/>
            <a:ext cx="1160675" cy="365125"/>
          </a:xfrm>
        </p:spPr>
        <p:txBody>
          <a:bodyPr vert="horz" lIns="91440" tIns="45720" rIns="91440" bIns="45720" rtlCol="0" anchor="ctr">
            <a:normAutofit/>
          </a:bodyPr>
          <a:lstStyle/>
          <a:p>
            <a:pPr>
              <a:spcAft>
                <a:spcPts val="600"/>
              </a:spcAft>
              <a:defRPr/>
            </a:pPr>
            <a:fld id="{575BA1BD-7BF2-498D-804C-B73334B600CA}" type="slidenum">
              <a:rPr lang="en-US" smtClean="0">
                <a:solidFill>
                  <a:prstClr val="black">
                    <a:tint val="75000"/>
                  </a:prstClr>
                </a:solidFill>
                <a:latin typeface="Calibri" panose="020F0502020204030204"/>
              </a:rPr>
              <a:pPr>
                <a:spcAft>
                  <a:spcPts val="600"/>
                </a:spcAft>
                <a:defRPr/>
              </a:pPr>
              <a:t>1</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1123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C24EB7-F0EC-0BB9-E6E4-91404BFBA818}"/>
              </a:ext>
            </a:extLst>
          </p:cNvPr>
          <p:cNvSpPr>
            <a:spLocks noGrp="1"/>
          </p:cNvSpPr>
          <p:nvPr>
            <p:ph type="title"/>
          </p:nvPr>
        </p:nvSpPr>
        <p:spPr>
          <a:xfrm>
            <a:off x="640080" y="325369"/>
            <a:ext cx="4368602" cy="1956841"/>
          </a:xfrm>
        </p:spPr>
        <p:txBody>
          <a:bodyPr anchor="b">
            <a:normAutofit/>
          </a:bodyPr>
          <a:lstStyle/>
          <a:p>
            <a:r>
              <a:rPr lang="en-GB" sz="5000" dirty="0"/>
              <a:t>Overall Learning Outcomes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CC087EE-EDF5-B215-43FC-F2489BE24CF9}"/>
              </a:ext>
            </a:extLst>
          </p:cNvPr>
          <p:cNvSpPr>
            <a:spLocks noGrp="1"/>
          </p:cNvSpPr>
          <p:nvPr>
            <p:ph idx="1"/>
          </p:nvPr>
        </p:nvSpPr>
        <p:spPr>
          <a:xfrm>
            <a:off x="640080" y="2872899"/>
            <a:ext cx="4243589" cy="3320668"/>
          </a:xfrm>
        </p:spPr>
        <p:txBody>
          <a:bodyPr>
            <a:normAutofit/>
          </a:bodyPr>
          <a:lstStyle/>
          <a:p>
            <a:pPr marL="514350" indent="-514350">
              <a:buFont typeface="+mj-lt"/>
              <a:buAutoNum type="arabicPeriod"/>
            </a:pPr>
            <a:r>
              <a:rPr lang="en-GB" sz="2200" dirty="0"/>
              <a:t>Evaluate the basic principles of Equity as a part of English System of Law.</a:t>
            </a:r>
          </a:p>
          <a:p>
            <a:pPr marL="514350" indent="-514350">
              <a:buFont typeface="+mj-lt"/>
              <a:buAutoNum type="arabicPeriod"/>
            </a:pPr>
            <a:r>
              <a:rPr lang="en-GB" sz="2200" dirty="0"/>
              <a:t>Analyse the way trusts are used in commercial transactions and issues are dealt according to the norms of contract and trusts law. </a:t>
            </a:r>
          </a:p>
        </p:txBody>
      </p:sp>
      <p:pic>
        <p:nvPicPr>
          <p:cNvPr id="7" name="Picture 6" descr="Pen placed on top of a signature line">
            <a:extLst>
              <a:ext uri="{FF2B5EF4-FFF2-40B4-BE49-F238E27FC236}">
                <a16:creationId xmlns:a16="http://schemas.microsoft.com/office/drawing/2014/main" id="{5EBF617C-1FCF-589F-8D45-DAEA0C4C4D13}"/>
              </a:ext>
            </a:extLst>
          </p:cNvPr>
          <p:cNvPicPr>
            <a:picLocks noChangeAspect="1"/>
          </p:cNvPicPr>
          <p:nvPr/>
        </p:nvPicPr>
        <p:blipFill>
          <a:blip r:embed="rId2"/>
          <a:srcRect l="33048"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F88DC05D-96D3-A55D-FC11-08ECCF80C559}"/>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GB">
                <a:solidFill>
                  <a:srgbClr val="FFFFFF"/>
                </a:solidFill>
              </a:rPr>
              <a:t>CMLS Global </a:t>
            </a:r>
          </a:p>
        </p:txBody>
      </p:sp>
      <p:sp>
        <p:nvSpPr>
          <p:cNvPr id="5" name="Slide Number Placeholder 4">
            <a:extLst>
              <a:ext uri="{FF2B5EF4-FFF2-40B4-BE49-F238E27FC236}">
                <a16:creationId xmlns:a16="http://schemas.microsoft.com/office/drawing/2014/main" id="{DF9C06B3-D0F9-C3FE-6437-C877372B0615}"/>
              </a:ext>
            </a:extLst>
          </p:cNvPr>
          <p:cNvSpPr>
            <a:spLocks noGrp="1"/>
          </p:cNvSpPr>
          <p:nvPr>
            <p:ph type="sldNum" sz="quarter" idx="12"/>
          </p:nvPr>
        </p:nvSpPr>
        <p:spPr>
          <a:xfrm>
            <a:off x="10439400" y="6356350"/>
            <a:ext cx="914400" cy="365125"/>
          </a:xfrm>
        </p:spPr>
        <p:txBody>
          <a:bodyPr>
            <a:normAutofit/>
          </a:bodyPr>
          <a:lstStyle/>
          <a:p>
            <a:pPr>
              <a:spcAft>
                <a:spcPts val="600"/>
              </a:spcAft>
            </a:pPr>
            <a:fld id="{2B89A94E-C5F3-49F1-B919-A2B9564354F6}" type="slidenum">
              <a:rPr lang="en-GB">
                <a:solidFill>
                  <a:srgbClr val="FFFFFF"/>
                </a:solidFill>
              </a:rPr>
              <a:pPr>
                <a:spcAft>
                  <a:spcPts val="600"/>
                </a:spcAft>
              </a:pPr>
              <a:t>2</a:t>
            </a:fld>
            <a:endParaRPr lang="en-GB">
              <a:solidFill>
                <a:srgbClr val="FFFFFF"/>
              </a:solidFill>
            </a:endParaRPr>
          </a:p>
        </p:txBody>
      </p:sp>
    </p:spTree>
    <p:extLst>
      <p:ext uri="{BB962C8B-B14F-4D97-AF65-F5344CB8AC3E}">
        <p14:creationId xmlns:p14="http://schemas.microsoft.com/office/powerpoint/2010/main" val="2685909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6A26-7BCD-9F7C-BEE3-6DE67CCB48C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0E1814A-25BB-41FB-C7FA-FB18B9F312E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8AAD9C50-9C0D-BF7F-61C4-868A2A952A3A}"/>
              </a:ext>
            </a:extLst>
          </p:cNvPr>
          <p:cNvSpPr>
            <a:spLocks noGrp="1"/>
          </p:cNvSpPr>
          <p:nvPr>
            <p:ph type="sldNum" sz="quarter" idx="12"/>
          </p:nvPr>
        </p:nvSpPr>
        <p:spPr/>
        <p:txBody>
          <a:bodyPr/>
          <a:lstStyle/>
          <a:p>
            <a:fld id="{2B89A94E-C5F3-49F1-B919-A2B9564354F6}" type="slidenum">
              <a:rPr lang="en-GB" smtClean="0"/>
              <a:t>3</a:t>
            </a:fld>
            <a:endParaRPr lang="en-GB"/>
          </a:p>
        </p:txBody>
      </p:sp>
      <p:sp>
        <p:nvSpPr>
          <p:cNvPr id="7" name="Rounded Rectangle 6">
            <a:extLst>
              <a:ext uri="{FF2B5EF4-FFF2-40B4-BE49-F238E27FC236}">
                <a16:creationId xmlns:a16="http://schemas.microsoft.com/office/drawing/2014/main" id="{333DF658-97A5-E0FA-76B2-32B8347F2232}"/>
              </a:ext>
            </a:extLst>
          </p:cNvPr>
          <p:cNvSpPr/>
          <p:nvPr/>
        </p:nvSpPr>
        <p:spPr>
          <a:xfrm>
            <a:off x="609601" y="1148080"/>
            <a:ext cx="11094720" cy="4205514"/>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4400" dirty="0"/>
              <a:t>Learning Outcome – 1</a:t>
            </a:r>
          </a:p>
          <a:p>
            <a:endParaRPr lang="en-GB" sz="4400" dirty="0"/>
          </a:p>
          <a:p>
            <a:r>
              <a:rPr lang="en-GB" sz="4400" dirty="0"/>
              <a:t>Evaluate the basic principles of Equity as a part of English System of Law.</a:t>
            </a:r>
          </a:p>
        </p:txBody>
      </p:sp>
    </p:spTree>
    <p:extLst>
      <p:ext uri="{BB962C8B-B14F-4D97-AF65-F5344CB8AC3E}">
        <p14:creationId xmlns:p14="http://schemas.microsoft.com/office/powerpoint/2010/main" val="108763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9D3C-03C0-F250-59E8-6064CD8B3271}"/>
              </a:ext>
            </a:extLst>
          </p:cNvPr>
          <p:cNvSpPr>
            <a:spLocks noGrp="1"/>
          </p:cNvSpPr>
          <p:nvPr>
            <p:ph type="title"/>
          </p:nvPr>
        </p:nvSpPr>
        <p:spPr/>
        <p:txBody>
          <a:bodyPr>
            <a:normAutofit/>
          </a:bodyPr>
          <a:lstStyle/>
          <a:p>
            <a:r>
              <a:rPr lang="en-US" b="1" dirty="0">
                <a:solidFill>
                  <a:srgbClr val="C00000"/>
                </a:solidFill>
              </a:rPr>
              <a:t>Overview</a:t>
            </a:r>
          </a:p>
        </p:txBody>
      </p:sp>
      <p:sp>
        <p:nvSpPr>
          <p:cNvPr id="3" name="Content Placeholder 2">
            <a:extLst>
              <a:ext uri="{FF2B5EF4-FFF2-40B4-BE49-F238E27FC236}">
                <a16:creationId xmlns:a16="http://schemas.microsoft.com/office/drawing/2014/main" id="{FC307C82-E605-4F34-8D87-EC028FB32368}"/>
              </a:ext>
            </a:extLst>
          </p:cNvPr>
          <p:cNvSpPr>
            <a:spLocks noGrp="1"/>
          </p:cNvSpPr>
          <p:nvPr>
            <p:ph idx="1"/>
          </p:nvPr>
        </p:nvSpPr>
        <p:spPr/>
        <p:txBody>
          <a:bodyPr>
            <a:normAutofit/>
          </a:bodyPr>
          <a:lstStyle/>
          <a:p>
            <a:r>
              <a:rPr lang="en-GB" sz="3200" dirty="0"/>
              <a:t>Equity developed historically as a corrective system to the rigidity of the common law. Administered by the Court of Chancery, equity seeks to achieve fairness, conscience, and justice where strict legal rules produce unjust outcomes. Today, equity forms an integral part of the English legal system, particularly in relation to trusts, fiduciary obligations, and equitable remedies.</a:t>
            </a:r>
          </a:p>
          <a:p>
            <a:endParaRPr lang="en-GB" sz="3200" dirty="0"/>
          </a:p>
        </p:txBody>
      </p:sp>
      <p:sp>
        <p:nvSpPr>
          <p:cNvPr id="4" name="Footer Placeholder 3">
            <a:extLst>
              <a:ext uri="{FF2B5EF4-FFF2-40B4-BE49-F238E27FC236}">
                <a16:creationId xmlns:a16="http://schemas.microsoft.com/office/drawing/2014/main" id="{A15135C0-4B82-27E2-4AAD-5709DF733AA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2B78991-B4E6-4255-0043-0E2608F87914}"/>
              </a:ext>
            </a:extLst>
          </p:cNvPr>
          <p:cNvSpPr>
            <a:spLocks noGrp="1"/>
          </p:cNvSpPr>
          <p:nvPr>
            <p:ph type="sldNum" sz="quarter" idx="12"/>
          </p:nvPr>
        </p:nvSpPr>
        <p:spPr/>
        <p:txBody>
          <a:bodyPr/>
          <a:lstStyle/>
          <a:p>
            <a:fld id="{2B89A94E-C5F3-49F1-B919-A2B9564354F6}" type="slidenum">
              <a:rPr lang="en-GB" smtClean="0"/>
              <a:t>4</a:t>
            </a:fld>
            <a:endParaRPr lang="en-GB"/>
          </a:p>
        </p:txBody>
      </p:sp>
    </p:spTree>
    <p:extLst>
      <p:ext uri="{BB962C8B-B14F-4D97-AF65-F5344CB8AC3E}">
        <p14:creationId xmlns:p14="http://schemas.microsoft.com/office/powerpoint/2010/main" val="76794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F6755-FB78-F3A2-9555-1FB8240F1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2607E-C7CB-F3D0-C443-94BF10CAE48F}"/>
              </a:ext>
            </a:extLst>
          </p:cNvPr>
          <p:cNvSpPr>
            <a:spLocks noGrp="1"/>
          </p:cNvSpPr>
          <p:nvPr>
            <p:ph type="title"/>
          </p:nvPr>
        </p:nvSpPr>
        <p:spPr/>
        <p:txBody>
          <a:bodyPr>
            <a:noAutofit/>
          </a:bodyPr>
          <a:lstStyle/>
          <a:p>
            <a:r>
              <a:rPr lang="en-GB" sz="4000" b="1" dirty="0">
                <a:solidFill>
                  <a:srgbClr val="C00000"/>
                </a:solidFill>
                <a:latin typeface="+mn-lt"/>
              </a:rPr>
              <a:t>1. Core Principles of Equity</a:t>
            </a:r>
          </a:p>
        </p:txBody>
      </p:sp>
      <p:sp>
        <p:nvSpPr>
          <p:cNvPr id="3" name="Content Placeholder 2">
            <a:extLst>
              <a:ext uri="{FF2B5EF4-FFF2-40B4-BE49-F238E27FC236}">
                <a16:creationId xmlns:a16="http://schemas.microsoft.com/office/drawing/2014/main" id="{D3837CC1-2F3A-137E-8FEC-EBC302D70C93}"/>
              </a:ext>
            </a:extLst>
          </p:cNvPr>
          <p:cNvSpPr>
            <a:spLocks noGrp="1"/>
          </p:cNvSpPr>
          <p:nvPr>
            <p:ph idx="1"/>
          </p:nvPr>
        </p:nvSpPr>
        <p:spPr/>
        <p:txBody>
          <a:bodyPr>
            <a:normAutofit/>
          </a:bodyPr>
          <a:lstStyle/>
          <a:p>
            <a:r>
              <a:rPr lang="en-GB" sz="3600" dirty="0"/>
              <a:t>The foundational principles of equity are encapsulated in the </a:t>
            </a:r>
            <a:r>
              <a:rPr lang="en-GB" sz="3600" b="1" dirty="0">
                <a:solidFill>
                  <a:srgbClr val="0000FF"/>
                </a:solidFill>
              </a:rPr>
              <a:t>equitable maxims</a:t>
            </a:r>
            <a:r>
              <a:rPr lang="en-GB" sz="3600" dirty="0"/>
              <a:t>, which guide judicial discretion rather than operate as rigid rules.</a:t>
            </a:r>
          </a:p>
        </p:txBody>
      </p:sp>
      <p:sp>
        <p:nvSpPr>
          <p:cNvPr id="4" name="Footer Placeholder 3">
            <a:extLst>
              <a:ext uri="{FF2B5EF4-FFF2-40B4-BE49-F238E27FC236}">
                <a16:creationId xmlns:a16="http://schemas.microsoft.com/office/drawing/2014/main" id="{50C1ED21-E937-9628-9F0E-E523638026E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A81F7C9-423C-AD2F-99E8-2D61A7D9B890}"/>
              </a:ext>
            </a:extLst>
          </p:cNvPr>
          <p:cNvSpPr>
            <a:spLocks noGrp="1"/>
          </p:cNvSpPr>
          <p:nvPr>
            <p:ph type="sldNum" sz="quarter" idx="12"/>
          </p:nvPr>
        </p:nvSpPr>
        <p:spPr/>
        <p:txBody>
          <a:bodyPr/>
          <a:lstStyle/>
          <a:p>
            <a:fld id="{2B89A94E-C5F3-49F1-B919-A2B9564354F6}" type="slidenum">
              <a:rPr lang="en-GB" smtClean="0"/>
              <a:t>5</a:t>
            </a:fld>
            <a:endParaRPr lang="en-GB"/>
          </a:p>
        </p:txBody>
      </p:sp>
    </p:spTree>
    <p:extLst>
      <p:ext uri="{BB962C8B-B14F-4D97-AF65-F5344CB8AC3E}">
        <p14:creationId xmlns:p14="http://schemas.microsoft.com/office/powerpoint/2010/main" val="2721227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8E3BE-61A3-A347-C5EF-29FAD96BC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93D52B-ECDF-856E-6D1E-09F4646243F3}"/>
              </a:ext>
            </a:extLst>
          </p:cNvPr>
          <p:cNvSpPr>
            <a:spLocks noGrp="1"/>
          </p:cNvSpPr>
          <p:nvPr>
            <p:ph type="title"/>
          </p:nvPr>
        </p:nvSpPr>
        <p:spPr/>
        <p:txBody>
          <a:bodyPr>
            <a:noAutofit/>
          </a:bodyPr>
          <a:lstStyle/>
          <a:p>
            <a:r>
              <a:rPr lang="en-GB" sz="4000" b="1" dirty="0">
                <a:solidFill>
                  <a:srgbClr val="C00000"/>
                </a:solidFill>
                <a:latin typeface="+mn-lt"/>
              </a:rPr>
              <a:t>1. Core Principles of Equity</a:t>
            </a:r>
          </a:p>
        </p:txBody>
      </p:sp>
      <p:sp>
        <p:nvSpPr>
          <p:cNvPr id="3" name="Content Placeholder 2">
            <a:extLst>
              <a:ext uri="{FF2B5EF4-FFF2-40B4-BE49-F238E27FC236}">
                <a16:creationId xmlns:a16="http://schemas.microsoft.com/office/drawing/2014/main" id="{9845DEC8-4B38-126D-AFD1-4E77755F4FFC}"/>
              </a:ext>
            </a:extLst>
          </p:cNvPr>
          <p:cNvSpPr>
            <a:spLocks noGrp="1"/>
          </p:cNvSpPr>
          <p:nvPr>
            <p:ph idx="1"/>
          </p:nvPr>
        </p:nvSpPr>
        <p:spPr/>
        <p:txBody>
          <a:bodyPr>
            <a:normAutofit lnSpcReduction="10000"/>
          </a:bodyPr>
          <a:lstStyle/>
          <a:p>
            <a:pPr marL="0" indent="0">
              <a:buNone/>
            </a:pPr>
            <a:r>
              <a:rPr lang="en-GB" sz="4000" b="1" dirty="0">
                <a:solidFill>
                  <a:srgbClr val="0000FF"/>
                </a:solidFill>
              </a:rPr>
              <a:t>Key Equitable Maxims</a:t>
            </a:r>
          </a:p>
          <a:p>
            <a:r>
              <a:rPr lang="en-GB" sz="3600" i="1" dirty="0"/>
              <a:t>Equity will not suffer a wrong without a remedy</a:t>
            </a:r>
            <a:endParaRPr lang="en-GB" sz="3600" dirty="0"/>
          </a:p>
          <a:p>
            <a:r>
              <a:rPr lang="en-GB" sz="3600" i="1" dirty="0"/>
              <a:t>Equity follows the law</a:t>
            </a:r>
            <a:endParaRPr lang="en-GB" sz="3600" dirty="0"/>
          </a:p>
          <a:p>
            <a:r>
              <a:rPr lang="en-GB" sz="3600" i="1" dirty="0"/>
              <a:t>He who comes to equity must come with clean hands</a:t>
            </a:r>
            <a:endParaRPr lang="en-GB" sz="3600" dirty="0"/>
          </a:p>
          <a:p>
            <a:r>
              <a:rPr lang="en-GB" sz="3600" i="1" dirty="0"/>
              <a:t>Equity looks to the intent rather than the form</a:t>
            </a:r>
            <a:endParaRPr lang="en-GB" sz="3600" dirty="0"/>
          </a:p>
          <a:p>
            <a:pPr marL="0" indent="0">
              <a:buNone/>
            </a:pPr>
            <a:r>
              <a:rPr lang="en-GB" sz="3600" dirty="0"/>
              <a:t>These principles ensure that equity supplements rather than replaces the common law (</a:t>
            </a:r>
            <a:r>
              <a:rPr lang="en-GB" sz="3600" i="1" dirty="0"/>
              <a:t>Earl of Oxford’s Case</a:t>
            </a:r>
            <a:r>
              <a:rPr lang="en-GB" sz="3600" dirty="0"/>
              <a:t> (1615)).</a:t>
            </a:r>
          </a:p>
        </p:txBody>
      </p:sp>
      <p:sp>
        <p:nvSpPr>
          <p:cNvPr id="4" name="Footer Placeholder 3">
            <a:extLst>
              <a:ext uri="{FF2B5EF4-FFF2-40B4-BE49-F238E27FC236}">
                <a16:creationId xmlns:a16="http://schemas.microsoft.com/office/drawing/2014/main" id="{B76DEFC5-B4D4-9C09-7468-E106FDBF27DD}"/>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CFD82618-0FDF-1F90-E316-2F0DD558C774}"/>
              </a:ext>
            </a:extLst>
          </p:cNvPr>
          <p:cNvSpPr>
            <a:spLocks noGrp="1"/>
          </p:cNvSpPr>
          <p:nvPr>
            <p:ph type="sldNum" sz="quarter" idx="12"/>
          </p:nvPr>
        </p:nvSpPr>
        <p:spPr/>
        <p:txBody>
          <a:bodyPr/>
          <a:lstStyle/>
          <a:p>
            <a:fld id="{2B89A94E-C5F3-49F1-B919-A2B9564354F6}" type="slidenum">
              <a:rPr lang="en-GB" smtClean="0"/>
              <a:t>6</a:t>
            </a:fld>
            <a:endParaRPr lang="en-GB"/>
          </a:p>
        </p:txBody>
      </p:sp>
    </p:spTree>
    <p:extLst>
      <p:ext uri="{BB962C8B-B14F-4D97-AF65-F5344CB8AC3E}">
        <p14:creationId xmlns:p14="http://schemas.microsoft.com/office/powerpoint/2010/main" val="2871680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0A3A-7EDF-3863-FE84-A21D365FA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A1A4F0-ACF9-4F7F-E7CF-395030A095DD}"/>
              </a:ext>
            </a:extLst>
          </p:cNvPr>
          <p:cNvSpPr>
            <a:spLocks noGrp="1"/>
          </p:cNvSpPr>
          <p:nvPr>
            <p:ph type="title"/>
          </p:nvPr>
        </p:nvSpPr>
        <p:spPr/>
        <p:txBody>
          <a:bodyPr>
            <a:noAutofit/>
          </a:bodyPr>
          <a:lstStyle/>
          <a:p>
            <a:r>
              <a:rPr lang="en-GB" sz="4000" b="1" dirty="0">
                <a:solidFill>
                  <a:srgbClr val="C00000"/>
                </a:solidFill>
                <a:latin typeface="+mn-lt"/>
              </a:rPr>
              <a:t>1. Core Principles of Equity</a:t>
            </a:r>
          </a:p>
        </p:txBody>
      </p:sp>
      <p:sp>
        <p:nvSpPr>
          <p:cNvPr id="3" name="Content Placeholder 2">
            <a:extLst>
              <a:ext uri="{FF2B5EF4-FFF2-40B4-BE49-F238E27FC236}">
                <a16:creationId xmlns:a16="http://schemas.microsoft.com/office/drawing/2014/main" id="{6DF74248-47FF-4E2D-B6C5-708579706590}"/>
              </a:ext>
            </a:extLst>
          </p:cNvPr>
          <p:cNvSpPr>
            <a:spLocks noGrp="1"/>
          </p:cNvSpPr>
          <p:nvPr>
            <p:ph idx="1"/>
          </p:nvPr>
        </p:nvSpPr>
        <p:spPr/>
        <p:txBody>
          <a:bodyPr>
            <a:normAutofit/>
          </a:bodyPr>
          <a:lstStyle/>
          <a:p>
            <a:pPr marL="0" indent="0">
              <a:buNone/>
            </a:pPr>
            <a:r>
              <a:rPr lang="en-GB" sz="4400" b="1" dirty="0">
                <a:solidFill>
                  <a:srgbClr val="0000FF"/>
                </a:solidFill>
              </a:rPr>
              <a:t>Critical evaluation:</a:t>
            </a:r>
            <a:br>
              <a:rPr lang="en-GB" sz="4400" dirty="0">
                <a:solidFill>
                  <a:srgbClr val="0000FF"/>
                </a:solidFill>
              </a:rPr>
            </a:br>
            <a:r>
              <a:rPr lang="en-GB" sz="4400" dirty="0"/>
              <a:t>While equitable discretion enhances fairness, critics argue that it introduces uncertainty. However, modern case law demonstrates that equity operates within structured legal boundaries rather than unfettered discretion.</a:t>
            </a:r>
            <a:endParaRPr lang="en-GB" sz="4000" dirty="0"/>
          </a:p>
        </p:txBody>
      </p:sp>
      <p:sp>
        <p:nvSpPr>
          <p:cNvPr id="4" name="Footer Placeholder 3">
            <a:extLst>
              <a:ext uri="{FF2B5EF4-FFF2-40B4-BE49-F238E27FC236}">
                <a16:creationId xmlns:a16="http://schemas.microsoft.com/office/drawing/2014/main" id="{7865FCA3-ECF2-2399-CDB1-8C02F4549E41}"/>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D20555E0-D879-1CEF-0685-11EE2C6337A5}"/>
              </a:ext>
            </a:extLst>
          </p:cNvPr>
          <p:cNvSpPr>
            <a:spLocks noGrp="1"/>
          </p:cNvSpPr>
          <p:nvPr>
            <p:ph type="sldNum" sz="quarter" idx="12"/>
          </p:nvPr>
        </p:nvSpPr>
        <p:spPr/>
        <p:txBody>
          <a:bodyPr/>
          <a:lstStyle/>
          <a:p>
            <a:fld id="{2B89A94E-C5F3-49F1-B919-A2B9564354F6}" type="slidenum">
              <a:rPr lang="en-GB" smtClean="0"/>
              <a:t>7</a:t>
            </a:fld>
            <a:endParaRPr lang="en-GB"/>
          </a:p>
        </p:txBody>
      </p:sp>
    </p:spTree>
    <p:extLst>
      <p:ext uri="{BB962C8B-B14F-4D97-AF65-F5344CB8AC3E}">
        <p14:creationId xmlns:p14="http://schemas.microsoft.com/office/powerpoint/2010/main" val="3015096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4942D-368E-3A0C-D03A-368F571ED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5130C-39F9-4C96-4583-6988AE5B9494}"/>
              </a:ext>
            </a:extLst>
          </p:cNvPr>
          <p:cNvSpPr>
            <a:spLocks noGrp="1"/>
          </p:cNvSpPr>
          <p:nvPr>
            <p:ph type="title"/>
          </p:nvPr>
        </p:nvSpPr>
        <p:spPr>
          <a:xfrm>
            <a:off x="838200" y="2574925"/>
            <a:ext cx="10515600" cy="1325563"/>
          </a:xfrm>
        </p:spPr>
        <p:txBody>
          <a:bodyPr>
            <a:noAutofit/>
          </a:bodyPr>
          <a:lstStyle/>
          <a:p>
            <a:r>
              <a:rPr lang="en-GB" sz="4800" b="1" dirty="0">
                <a:solidFill>
                  <a:srgbClr val="C00000"/>
                </a:solidFill>
                <a:latin typeface="+mn-lt"/>
              </a:rPr>
              <a:t>1.1 Mechanics of Creating an Express Trust and Rights of Beneficiaries</a:t>
            </a:r>
          </a:p>
        </p:txBody>
      </p:sp>
      <p:sp>
        <p:nvSpPr>
          <p:cNvPr id="4" name="Footer Placeholder 3">
            <a:extLst>
              <a:ext uri="{FF2B5EF4-FFF2-40B4-BE49-F238E27FC236}">
                <a16:creationId xmlns:a16="http://schemas.microsoft.com/office/drawing/2014/main" id="{5E24515D-8629-31D3-46B1-38CF3748EF3C}"/>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19BAAFAB-CFAA-4EF4-B13C-418867F1807A}"/>
              </a:ext>
            </a:extLst>
          </p:cNvPr>
          <p:cNvSpPr>
            <a:spLocks noGrp="1"/>
          </p:cNvSpPr>
          <p:nvPr>
            <p:ph type="sldNum" sz="quarter" idx="12"/>
          </p:nvPr>
        </p:nvSpPr>
        <p:spPr/>
        <p:txBody>
          <a:bodyPr/>
          <a:lstStyle/>
          <a:p>
            <a:fld id="{2B89A94E-C5F3-49F1-B919-A2B9564354F6}" type="slidenum">
              <a:rPr lang="en-GB" smtClean="0"/>
              <a:t>8</a:t>
            </a:fld>
            <a:endParaRPr lang="en-GB"/>
          </a:p>
        </p:txBody>
      </p:sp>
    </p:spTree>
    <p:extLst>
      <p:ext uri="{BB962C8B-B14F-4D97-AF65-F5344CB8AC3E}">
        <p14:creationId xmlns:p14="http://schemas.microsoft.com/office/powerpoint/2010/main" val="1414494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52148-136E-AD65-3677-E73F6DD101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00FE1C-84F6-98A0-0026-3BC4A2377D5C}"/>
              </a:ext>
            </a:extLst>
          </p:cNvPr>
          <p:cNvSpPr>
            <a:spLocks noGrp="1"/>
          </p:cNvSpPr>
          <p:nvPr>
            <p:ph type="title"/>
          </p:nvPr>
        </p:nvSpPr>
        <p:spPr/>
        <p:txBody>
          <a:bodyPr>
            <a:noAutofit/>
          </a:bodyPr>
          <a:lstStyle/>
          <a:p>
            <a:r>
              <a:rPr lang="en-GB" sz="4000" b="1" dirty="0">
                <a:solidFill>
                  <a:srgbClr val="C00000"/>
                </a:solidFill>
                <a:latin typeface="+mn-lt"/>
              </a:rPr>
              <a:t>A. Creation of an Express Trust</a:t>
            </a:r>
          </a:p>
        </p:txBody>
      </p:sp>
      <p:sp>
        <p:nvSpPr>
          <p:cNvPr id="3" name="Content Placeholder 2">
            <a:extLst>
              <a:ext uri="{FF2B5EF4-FFF2-40B4-BE49-F238E27FC236}">
                <a16:creationId xmlns:a16="http://schemas.microsoft.com/office/drawing/2014/main" id="{62361F3A-9F35-6F7E-D151-5C175081E007}"/>
              </a:ext>
            </a:extLst>
          </p:cNvPr>
          <p:cNvSpPr>
            <a:spLocks noGrp="1"/>
          </p:cNvSpPr>
          <p:nvPr>
            <p:ph idx="1"/>
          </p:nvPr>
        </p:nvSpPr>
        <p:spPr/>
        <p:txBody>
          <a:bodyPr>
            <a:normAutofit/>
          </a:bodyPr>
          <a:lstStyle/>
          <a:p>
            <a:r>
              <a:rPr lang="en-GB" sz="4400" dirty="0"/>
              <a:t>An </a:t>
            </a:r>
            <a:r>
              <a:rPr lang="en-GB" sz="4400" b="1" dirty="0">
                <a:solidFill>
                  <a:srgbClr val="0000FF"/>
                </a:solidFill>
              </a:rPr>
              <a:t>express trust</a:t>
            </a:r>
            <a:r>
              <a:rPr lang="en-GB" sz="4400" dirty="0">
                <a:solidFill>
                  <a:srgbClr val="0000FF"/>
                </a:solidFill>
              </a:rPr>
              <a:t> </a:t>
            </a:r>
            <a:r>
              <a:rPr lang="en-GB" sz="4400" dirty="0"/>
              <a:t>is intentionally created by a settlor who transfers property to a trustee to hold for the benefit of beneficiaries.</a:t>
            </a:r>
          </a:p>
        </p:txBody>
      </p:sp>
      <p:sp>
        <p:nvSpPr>
          <p:cNvPr id="4" name="Footer Placeholder 3">
            <a:extLst>
              <a:ext uri="{FF2B5EF4-FFF2-40B4-BE49-F238E27FC236}">
                <a16:creationId xmlns:a16="http://schemas.microsoft.com/office/drawing/2014/main" id="{16FB0F41-F29A-C0CC-2EFB-EBFB97F2D33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402A8D0-0523-E97B-772B-FD32D8EAB882}"/>
              </a:ext>
            </a:extLst>
          </p:cNvPr>
          <p:cNvSpPr>
            <a:spLocks noGrp="1"/>
          </p:cNvSpPr>
          <p:nvPr>
            <p:ph type="sldNum" sz="quarter" idx="12"/>
          </p:nvPr>
        </p:nvSpPr>
        <p:spPr/>
        <p:txBody>
          <a:bodyPr/>
          <a:lstStyle/>
          <a:p>
            <a:fld id="{2B89A94E-C5F3-49F1-B919-A2B9564354F6}" type="slidenum">
              <a:rPr lang="en-GB" smtClean="0"/>
              <a:t>9</a:t>
            </a:fld>
            <a:endParaRPr lang="en-GB"/>
          </a:p>
        </p:txBody>
      </p:sp>
    </p:spTree>
    <p:extLst>
      <p:ext uri="{BB962C8B-B14F-4D97-AF65-F5344CB8AC3E}">
        <p14:creationId xmlns:p14="http://schemas.microsoft.com/office/powerpoint/2010/main" val="2645661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E6410-5E86-CD77-AD49-55DE26168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94A36-680E-93AE-BC29-8C99941F184A}"/>
              </a:ext>
            </a:extLst>
          </p:cNvPr>
          <p:cNvSpPr>
            <a:spLocks noGrp="1"/>
          </p:cNvSpPr>
          <p:nvPr>
            <p:ph type="title"/>
          </p:nvPr>
        </p:nvSpPr>
        <p:spPr/>
        <p:txBody>
          <a:bodyPr>
            <a:noAutofit/>
          </a:bodyPr>
          <a:lstStyle/>
          <a:p>
            <a:r>
              <a:rPr lang="en-GB" sz="4000" b="1" dirty="0">
                <a:solidFill>
                  <a:srgbClr val="C00000"/>
                </a:solidFill>
                <a:latin typeface="+mn-lt"/>
              </a:rPr>
              <a:t>A. Creation of an Express Trust</a:t>
            </a:r>
          </a:p>
        </p:txBody>
      </p:sp>
      <p:sp>
        <p:nvSpPr>
          <p:cNvPr id="3" name="Content Placeholder 2">
            <a:extLst>
              <a:ext uri="{FF2B5EF4-FFF2-40B4-BE49-F238E27FC236}">
                <a16:creationId xmlns:a16="http://schemas.microsoft.com/office/drawing/2014/main" id="{02A0BB9F-2752-83E2-15EC-9F7428831C57}"/>
              </a:ext>
            </a:extLst>
          </p:cNvPr>
          <p:cNvSpPr>
            <a:spLocks noGrp="1"/>
          </p:cNvSpPr>
          <p:nvPr>
            <p:ph idx="1"/>
          </p:nvPr>
        </p:nvSpPr>
        <p:spPr/>
        <p:txBody>
          <a:bodyPr>
            <a:normAutofit fontScale="62500" lnSpcReduction="20000"/>
          </a:bodyPr>
          <a:lstStyle/>
          <a:p>
            <a:pPr marL="0" indent="0">
              <a:buNone/>
            </a:pPr>
            <a:r>
              <a:rPr lang="en-GB" sz="5800" b="1" dirty="0">
                <a:solidFill>
                  <a:srgbClr val="FF0000"/>
                </a:solidFill>
              </a:rPr>
              <a:t>The Three Certainties</a:t>
            </a:r>
          </a:p>
          <a:p>
            <a:pPr marL="0" indent="0">
              <a:buNone/>
            </a:pPr>
            <a:r>
              <a:rPr lang="en-GB" sz="4400" dirty="0"/>
              <a:t>Established in </a:t>
            </a:r>
            <a:r>
              <a:rPr lang="en-GB" sz="4400" i="1" dirty="0"/>
              <a:t>Knight v Knight</a:t>
            </a:r>
            <a:r>
              <a:rPr lang="en-GB" sz="4400" dirty="0"/>
              <a:t> (1840), an express trust requires:</a:t>
            </a:r>
          </a:p>
          <a:p>
            <a:r>
              <a:rPr lang="en-GB" sz="4400" b="1" dirty="0">
                <a:solidFill>
                  <a:srgbClr val="0000FF"/>
                </a:solidFill>
              </a:rPr>
              <a:t>Certainty of Intention</a:t>
            </a:r>
            <a:br>
              <a:rPr lang="en-GB" sz="4400" dirty="0">
                <a:solidFill>
                  <a:srgbClr val="0000FF"/>
                </a:solidFill>
              </a:rPr>
            </a:br>
            <a:r>
              <a:rPr lang="en-GB" sz="4400" dirty="0"/>
              <a:t>The settlor must demonstrate a clear intention to create a trust. Words such as “in trust” are persuasive but not essential (</a:t>
            </a:r>
            <a:r>
              <a:rPr lang="en-GB" sz="4400" i="1" dirty="0"/>
              <a:t>Paul v Constance</a:t>
            </a:r>
            <a:r>
              <a:rPr lang="en-GB" sz="4400" dirty="0"/>
              <a:t> [1977]).</a:t>
            </a:r>
          </a:p>
          <a:p>
            <a:r>
              <a:rPr lang="en-GB" sz="4400" b="1" dirty="0">
                <a:solidFill>
                  <a:srgbClr val="0000FF"/>
                </a:solidFill>
              </a:rPr>
              <a:t>Certainty of Subject Matter</a:t>
            </a:r>
            <a:br>
              <a:rPr lang="en-GB" sz="4400" dirty="0">
                <a:solidFill>
                  <a:srgbClr val="0000FF"/>
                </a:solidFill>
              </a:rPr>
            </a:br>
            <a:r>
              <a:rPr lang="en-GB" sz="4400" dirty="0"/>
              <a:t>The trust property must be clearly identifiable (</a:t>
            </a:r>
            <a:r>
              <a:rPr lang="en-GB" sz="4400" i="1" dirty="0"/>
              <a:t>Palmer v Simmonds</a:t>
            </a:r>
            <a:r>
              <a:rPr lang="en-GB" sz="4400" dirty="0"/>
              <a:t> (1854)).</a:t>
            </a:r>
          </a:p>
          <a:p>
            <a:r>
              <a:rPr lang="en-GB" sz="4400" b="1" dirty="0">
                <a:solidFill>
                  <a:srgbClr val="0000FF"/>
                </a:solidFill>
              </a:rPr>
              <a:t>Certainty of Objects</a:t>
            </a:r>
            <a:br>
              <a:rPr lang="en-GB" sz="4400" dirty="0">
                <a:solidFill>
                  <a:srgbClr val="0000FF"/>
                </a:solidFill>
              </a:rPr>
            </a:br>
            <a:r>
              <a:rPr lang="en-GB" sz="4400" dirty="0"/>
              <a:t>Beneficiaries must be clearly defined or ascertainable (</a:t>
            </a:r>
            <a:r>
              <a:rPr lang="en-GB" sz="4400" i="1" dirty="0"/>
              <a:t>McPhail v Doulton</a:t>
            </a:r>
            <a:r>
              <a:rPr lang="en-GB" sz="4400" dirty="0"/>
              <a:t> [1971]).</a:t>
            </a:r>
          </a:p>
        </p:txBody>
      </p:sp>
      <p:sp>
        <p:nvSpPr>
          <p:cNvPr id="4" name="Footer Placeholder 3">
            <a:extLst>
              <a:ext uri="{FF2B5EF4-FFF2-40B4-BE49-F238E27FC236}">
                <a16:creationId xmlns:a16="http://schemas.microsoft.com/office/drawing/2014/main" id="{D4216490-1E2D-A959-E909-563E6AD66AE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8726A324-7E75-4A62-52C5-98AB04189A3E}"/>
              </a:ext>
            </a:extLst>
          </p:cNvPr>
          <p:cNvSpPr>
            <a:spLocks noGrp="1"/>
          </p:cNvSpPr>
          <p:nvPr>
            <p:ph type="sldNum" sz="quarter" idx="12"/>
          </p:nvPr>
        </p:nvSpPr>
        <p:spPr/>
        <p:txBody>
          <a:bodyPr/>
          <a:lstStyle/>
          <a:p>
            <a:fld id="{2B89A94E-C5F3-49F1-B919-A2B9564354F6}" type="slidenum">
              <a:rPr lang="en-GB" smtClean="0"/>
              <a:t>10</a:t>
            </a:fld>
            <a:endParaRPr lang="en-GB"/>
          </a:p>
        </p:txBody>
      </p:sp>
    </p:spTree>
    <p:extLst>
      <p:ext uri="{BB962C8B-B14F-4D97-AF65-F5344CB8AC3E}">
        <p14:creationId xmlns:p14="http://schemas.microsoft.com/office/powerpoint/2010/main" val="2145781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DB4B8-6764-EE52-518A-EFAF1501D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0382B9-220D-B8FC-C272-B69BB51C5B85}"/>
              </a:ext>
            </a:extLst>
          </p:cNvPr>
          <p:cNvSpPr>
            <a:spLocks noGrp="1"/>
          </p:cNvSpPr>
          <p:nvPr>
            <p:ph type="title"/>
          </p:nvPr>
        </p:nvSpPr>
        <p:spPr/>
        <p:txBody>
          <a:bodyPr>
            <a:noAutofit/>
          </a:bodyPr>
          <a:lstStyle/>
          <a:p>
            <a:r>
              <a:rPr lang="en-GB" sz="4000" b="1" dirty="0">
                <a:solidFill>
                  <a:srgbClr val="C00000"/>
                </a:solidFill>
                <a:latin typeface="+mn-lt"/>
              </a:rPr>
              <a:t>A. Creation of an Express Trust</a:t>
            </a:r>
          </a:p>
        </p:txBody>
      </p:sp>
      <p:sp>
        <p:nvSpPr>
          <p:cNvPr id="3" name="Content Placeholder 2">
            <a:extLst>
              <a:ext uri="{FF2B5EF4-FFF2-40B4-BE49-F238E27FC236}">
                <a16:creationId xmlns:a16="http://schemas.microsoft.com/office/drawing/2014/main" id="{6762D7F1-624E-895E-5FAA-B718394327E1}"/>
              </a:ext>
            </a:extLst>
          </p:cNvPr>
          <p:cNvSpPr>
            <a:spLocks noGrp="1"/>
          </p:cNvSpPr>
          <p:nvPr>
            <p:ph idx="1"/>
          </p:nvPr>
        </p:nvSpPr>
        <p:spPr/>
        <p:txBody>
          <a:bodyPr>
            <a:normAutofit fontScale="85000" lnSpcReduction="10000"/>
          </a:bodyPr>
          <a:lstStyle/>
          <a:p>
            <a:pPr marL="0" indent="0">
              <a:buNone/>
            </a:pPr>
            <a:r>
              <a:rPr lang="en-GB" sz="6000" b="1" dirty="0">
                <a:solidFill>
                  <a:srgbClr val="FF0000"/>
                </a:solidFill>
              </a:rPr>
              <a:t>Formalities</a:t>
            </a:r>
          </a:p>
          <a:p>
            <a:r>
              <a:rPr lang="en-GB" sz="6000" dirty="0"/>
              <a:t>Under </a:t>
            </a:r>
            <a:r>
              <a:rPr lang="en-GB" sz="6000" b="1" dirty="0">
                <a:solidFill>
                  <a:srgbClr val="0000FF"/>
                </a:solidFill>
              </a:rPr>
              <a:t>section 53(1)(b) Law of Property Act 1925</a:t>
            </a:r>
            <a:r>
              <a:rPr lang="en-GB" sz="6000" dirty="0"/>
              <a:t>, trusts concerning land must be evidenced in writing. Failure to comply renders the trust unenforceable.</a:t>
            </a:r>
          </a:p>
        </p:txBody>
      </p:sp>
      <p:sp>
        <p:nvSpPr>
          <p:cNvPr id="4" name="Footer Placeholder 3">
            <a:extLst>
              <a:ext uri="{FF2B5EF4-FFF2-40B4-BE49-F238E27FC236}">
                <a16:creationId xmlns:a16="http://schemas.microsoft.com/office/drawing/2014/main" id="{B6504ADD-0807-FA22-E0B0-847DFEDE7DCD}"/>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092D187B-1FC3-06B1-79AF-0F69AF7E724D}"/>
              </a:ext>
            </a:extLst>
          </p:cNvPr>
          <p:cNvSpPr>
            <a:spLocks noGrp="1"/>
          </p:cNvSpPr>
          <p:nvPr>
            <p:ph type="sldNum" sz="quarter" idx="12"/>
          </p:nvPr>
        </p:nvSpPr>
        <p:spPr/>
        <p:txBody>
          <a:bodyPr/>
          <a:lstStyle/>
          <a:p>
            <a:fld id="{2B89A94E-C5F3-49F1-B919-A2B9564354F6}" type="slidenum">
              <a:rPr lang="en-GB" smtClean="0"/>
              <a:t>11</a:t>
            </a:fld>
            <a:endParaRPr lang="en-GB"/>
          </a:p>
        </p:txBody>
      </p:sp>
    </p:spTree>
    <p:extLst>
      <p:ext uri="{BB962C8B-B14F-4D97-AF65-F5344CB8AC3E}">
        <p14:creationId xmlns:p14="http://schemas.microsoft.com/office/powerpoint/2010/main" val="1341327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59B1B-CA58-BDC4-7BFA-00EBD1A75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A5D41-BC7C-D151-037B-B7CE2B0A38FD}"/>
              </a:ext>
            </a:extLst>
          </p:cNvPr>
          <p:cNvSpPr>
            <a:spLocks noGrp="1"/>
          </p:cNvSpPr>
          <p:nvPr>
            <p:ph type="title"/>
          </p:nvPr>
        </p:nvSpPr>
        <p:spPr/>
        <p:txBody>
          <a:bodyPr>
            <a:noAutofit/>
          </a:bodyPr>
          <a:lstStyle/>
          <a:p>
            <a:r>
              <a:rPr lang="en-GB" sz="4000" b="1" dirty="0">
                <a:solidFill>
                  <a:srgbClr val="C00000"/>
                </a:solidFill>
                <a:latin typeface="+mn-lt"/>
              </a:rPr>
              <a:t>A. Creation of an Express Trust</a:t>
            </a:r>
          </a:p>
        </p:txBody>
      </p:sp>
      <p:sp>
        <p:nvSpPr>
          <p:cNvPr id="3" name="Content Placeholder 2">
            <a:extLst>
              <a:ext uri="{FF2B5EF4-FFF2-40B4-BE49-F238E27FC236}">
                <a16:creationId xmlns:a16="http://schemas.microsoft.com/office/drawing/2014/main" id="{6C4D0DA7-8466-7AC9-D6DF-D725102EA815}"/>
              </a:ext>
            </a:extLst>
          </p:cNvPr>
          <p:cNvSpPr>
            <a:spLocks noGrp="1"/>
          </p:cNvSpPr>
          <p:nvPr>
            <p:ph idx="1"/>
          </p:nvPr>
        </p:nvSpPr>
        <p:spPr/>
        <p:txBody>
          <a:bodyPr>
            <a:normAutofit fontScale="70000" lnSpcReduction="20000"/>
          </a:bodyPr>
          <a:lstStyle/>
          <a:p>
            <a:pPr marL="0" indent="0">
              <a:buNone/>
            </a:pPr>
            <a:r>
              <a:rPr lang="en-GB" sz="6000" b="1" dirty="0">
                <a:solidFill>
                  <a:srgbClr val="FF0000"/>
                </a:solidFill>
              </a:rPr>
              <a:t>Rights of Beneficiaries</a:t>
            </a:r>
          </a:p>
          <a:p>
            <a:r>
              <a:rPr lang="en-GB" sz="6000" dirty="0"/>
              <a:t>Beneficiaries possess equitable proprietary rights, including:</a:t>
            </a:r>
          </a:p>
          <a:p>
            <a:r>
              <a:rPr lang="en-GB" sz="6000" dirty="0"/>
              <a:t>Right to enforce the trust (</a:t>
            </a:r>
            <a:r>
              <a:rPr lang="en-GB" sz="6000" i="1" dirty="0"/>
              <a:t>Saunders v Vautier</a:t>
            </a:r>
            <a:r>
              <a:rPr lang="en-GB" sz="6000" dirty="0"/>
              <a:t> (1841))</a:t>
            </a:r>
          </a:p>
          <a:p>
            <a:r>
              <a:rPr lang="en-GB" sz="6000" dirty="0"/>
              <a:t>Right to trust information and accounts</a:t>
            </a:r>
          </a:p>
          <a:p>
            <a:r>
              <a:rPr lang="en-GB" sz="6000" dirty="0"/>
              <a:t>Right to equitable remedies for breach of </a:t>
            </a:r>
            <a:r>
              <a:rPr lang="en-GB" sz="6000" dirty="0" err="1"/>
              <a:t>trus</a:t>
            </a:r>
            <a:endParaRPr lang="en-GB" sz="6000" dirty="0"/>
          </a:p>
        </p:txBody>
      </p:sp>
      <p:sp>
        <p:nvSpPr>
          <p:cNvPr id="4" name="Footer Placeholder 3">
            <a:extLst>
              <a:ext uri="{FF2B5EF4-FFF2-40B4-BE49-F238E27FC236}">
                <a16:creationId xmlns:a16="http://schemas.microsoft.com/office/drawing/2014/main" id="{300199F9-D509-E3EA-6023-DD806796C6DF}"/>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B23E760D-7908-D778-D693-0D9DF095DEF1}"/>
              </a:ext>
            </a:extLst>
          </p:cNvPr>
          <p:cNvSpPr>
            <a:spLocks noGrp="1"/>
          </p:cNvSpPr>
          <p:nvPr>
            <p:ph type="sldNum" sz="quarter" idx="12"/>
          </p:nvPr>
        </p:nvSpPr>
        <p:spPr/>
        <p:txBody>
          <a:bodyPr/>
          <a:lstStyle/>
          <a:p>
            <a:fld id="{2B89A94E-C5F3-49F1-B919-A2B9564354F6}" type="slidenum">
              <a:rPr lang="en-GB" smtClean="0"/>
              <a:t>12</a:t>
            </a:fld>
            <a:endParaRPr lang="en-GB"/>
          </a:p>
        </p:txBody>
      </p:sp>
    </p:spTree>
    <p:extLst>
      <p:ext uri="{BB962C8B-B14F-4D97-AF65-F5344CB8AC3E}">
        <p14:creationId xmlns:p14="http://schemas.microsoft.com/office/powerpoint/2010/main" val="3758254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D4B88-2CFA-E402-3D1A-BDAA3BFB74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74361-5549-A810-6120-04D1720ECCBC}"/>
              </a:ext>
            </a:extLst>
          </p:cNvPr>
          <p:cNvSpPr>
            <a:spLocks noGrp="1"/>
          </p:cNvSpPr>
          <p:nvPr>
            <p:ph type="title"/>
          </p:nvPr>
        </p:nvSpPr>
        <p:spPr/>
        <p:txBody>
          <a:bodyPr>
            <a:noAutofit/>
          </a:bodyPr>
          <a:lstStyle/>
          <a:p>
            <a:r>
              <a:rPr lang="en-GB" sz="4000" b="1" dirty="0">
                <a:solidFill>
                  <a:srgbClr val="C00000"/>
                </a:solidFill>
                <a:latin typeface="+mn-lt"/>
              </a:rPr>
              <a:t>A. Creation of an Express Trust</a:t>
            </a:r>
          </a:p>
        </p:txBody>
      </p:sp>
      <p:sp>
        <p:nvSpPr>
          <p:cNvPr id="3" name="Content Placeholder 2">
            <a:extLst>
              <a:ext uri="{FF2B5EF4-FFF2-40B4-BE49-F238E27FC236}">
                <a16:creationId xmlns:a16="http://schemas.microsoft.com/office/drawing/2014/main" id="{281F764E-90FE-F78B-89AA-2ED198CDD216}"/>
              </a:ext>
            </a:extLst>
          </p:cNvPr>
          <p:cNvSpPr>
            <a:spLocks noGrp="1"/>
          </p:cNvSpPr>
          <p:nvPr>
            <p:ph idx="1"/>
          </p:nvPr>
        </p:nvSpPr>
        <p:spPr/>
        <p:txBody>
          <a:bodyPr>
            <a:normAutofit fontScale="92500" lnSpcReduction="20000"/>
          </a:bodyPr>
          <a:lstStyle/>
          <a:p>
            <a:pPr marL="0" indent="0">
              <a:buNone/>
            </a:pPr>
            <a:r>
              <a:rPr lang="en-GB" sz="6000" b="1" dirty="0">
                <a:solidFill>
                  <a:srgbClr val="FF0000"/>
                </a:solidFill>
              </a:rPr>
              <a:t>Critical evaluation:</a:t>
            </a:r>
            <a:br>
              <a:rPr lang="en-GB" sz="6000" dirty="0">
                <a:solidFill>
                  <a:srgbClr val="FF0000"/>
                </a:solidFill>
              </a:rPr>
            </a:br>
            <a:r>
              <a:rPr lang="en-GB" sz="6000" dirty="0"/>
              <a:t>The recognition of equitable proprietary rights distinguishes trusts from contractual arrangements, offering stronger protection against trustee insolvency.</a:t>
            </a:r>
          </a:p>
        </p:txBody>
      </p:sp>
      <p:sp>
        <p:nvSpPr>
          <p:cNvPr id="4" name="Footer Placeholder 3">
            <a:extLst>
              <a:ext uri="{FF2B5EF4-FFF2-40B4-BE49-F238E27FC236}">
                <a16:creationId xmlns:a16="http://schemas.microsoft.com/office/drawing/2014/main" id="{C83F8DD4-F9D1-CF5B-B3D0-215C1A812351}"/>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4A0BE97-DDF0-7CA5-F935-CB83CC16F676}"/>
              </a:ext>
            </a:extLst>
          </p:cNvPr>
          <p:cNvSpPr>
            <a:spLocks noGrp="1"/>
          </p:cNvSpPr>
          <p:nvPr>
            <p:ph type="sldNum" sz="quarter" idx="12"/>
          </p:nvPr>
        </p:nvSpPr>
        <p:spPr/>
        <p:txBody>
          <a:bodyPr/>
          <a:lstStyle/>
          <a:p>
            <a:fld id="{2B89A94E-C5F3-49F1-B919-A2B9564354F6}" type="slidenum">
              <a:rPr lang="en-GB" smtClean="0"/>
              <a:t>13</a:t>
            </a:fld>
            <a:endParaRPr lang="en-GB"/>
          </a:p>
        </p:txBody>
      </p:sp>
    </p:spTree>
    <p:extLst>
      <p:ext uri="{BB962C8B-B14F-4D97-AF65-F5344CB8AC3E}">
        <p14:creationId xmlns:p14="http://schemas.microsoft.com/office/powerpoint/2010/main" val="3858302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A544-6949-139B-7B2F-8C19FC6A3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8C1DB-5C0B-B444-1FFB-BD8AC20E147E}"/>
              </a:ext>
            </a:extLst>
          </p:cNvPr>
          <p:cNvSpPr>
            <a:spLocks noGrp="1"/>
          </p:cNvSpPr>
          <p:nvPr>
            <p:ph type="title"/>
          </p:nvPr>
        </p:nvSpPr>
        <p:spPr>
          <a:xfrm>
            <a:off x="838200" y="2574925"/>
            <a:ext cx="10515600" cy="1325563"/>
          </a:xfrm>
        </p:spPr>
        <p:txBody>
          <a:bodyPr>
            <a:noAutofit/>
          </a:bodyPr>
          <a:lstStyle/>
          <a:p>
            <a:r>
              <a:rPr lang="en-GB" sz="4800" b="1" dirty="0">
                <a:solidFill>
                  <a:srgbClr val="C00000"/>
                </a:solidFill>
              </a:rPr>
              <a:t>1.2 Types of Trusts: Nature of Rights and Obligations</a:t>
            </a:r>
          </a:p>
        </p:txBody>
      </p:sp>
      <p:sp>
        <p:nvSpPr>
          <p:cNvPr id="4" name="Footer Placeholder 3">
            <a:extLst>
              <a:ext uri="{FF2B5EF4-FFF2-40B4-BE49-F238E27FC236}">
                <a16:creationId xmlns:a16="http://schemas.microsoft.com/office/drawing/2014/main" id="{85B93C5E-8379-641C-E5B0-CE2FFAE4196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79034EA4-A63F-D025-7BC8-173751BFDF66}"/>
              </a:ext>
            </a:extLst>
          </p:cNvPr>
          <p:cNvSpPr>
            <a:spLocks noGrp="1"/>
          </p:cNvSpPr>
          <p:nvPr>
            <p:ph type="sldNum" sz="quarter" idx="12"/>
          </p:nvPr>
        </p:nvSpPr>
        <p:spPr/>
        <p:txBody>
          <a:bodyPr/>
          <a:lstStyle/>
          <a:p>
            <a:fld id="{2B89A94E-C5F3-49F1-B919-A2B9564354F6}" type="slidenum">
              <a:rPr lang="en-GB" smtClean="0"/>
              <a:t>14</a:t>
            </a:fld>
            <a:endParaRPr lang="en-GB"/>
          </a:p>
        </p:txBody>
      </p:sp>
    </p:spTree>
    <p:extLst>
      <p:ext uri="{BB962C8B-B14F-4D97-AF65-F5344CB8AC3E}">
        <p14:creationId xmlns:p14="http://schemas.microsoft.com/office/powerpoint/2010/main" val="2358861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52304-345B-471A-5DA6-B1A612B977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CB0B8-705A-693C-0B41-CF7B820815EC}"/>
              </a:ext>
            </a:extLst>
          </p:cNvPr>
          <p:cNvSpPr>
            <a:spLocks noGrp="1"/>
          </p:cNvSpPr>
          <p:nvPr>
            <p:ph type="title"/>
          </p:nvPr>
        </p:nvSpPr>
        <p:spPr/>
        <p:txBody>
          <a:bodyPr>
            <a:noAutofit/>
          </a:bodyPr>
          <a:lstStyle/>
          <a:p>
            <a:r>
              <a:rPr lang="en-GB" sz="4000" b="1" dirty="0">
                <a:solidFill>
                  <a:srgbClr val="C00000"/>
                </a:solidFill>
                <a:latin typeface="+mn-lt"/>
              </a:rPr>
              <a:t>A. Fixed Trusts</a:t>
            </a:r>
          </a:p>
        </p:txBody>
      </p:sp>
      <p:sp>
        <p:nvSpPr>
          <p:cNvPr id="3" name="Content Placeholder 2">
            <a:extLst>
              <a:ext uri="{FF2B5EF4-FFF2-40B4-BE49-F238E27FC236}">
                <a16:creationId xmlns:a16="http://schemas.microsoft.com/office/drawing/2014/main" id="{D0883FF4-6CCE-F70B-A483-B99C3462467E}"/>
              </a:ext>
            </a:extLst>
          </p:cNvPr>
          <p:cNvSpPr>
            <a:spLocks noGrp="1"/>
          </p:cNvSpPr>
          <p:nvPr>
            <p:ph idx="1"/>
          </p:nvPr>
        </p:nvSpPr>
        <p:spPr/>
        <p:txBody>
          <a:bodyPr>
            <a:normAutofit fontScale="92500" lnSpcReduction="10000"/>
          </a:bodyPr>
          <a:lstStyle/>
          <a:p>
            <a:pPr marL="0" indent="0">
              <a:buNone/>
            </a:pPr>
            <a:r>
              <a:rPr lang="en-GB" sz="3600" dirty="0"/>
              <a:t>In fixed trusts, beneficiaries’ shares are predetermined.</a:t>
            </a:r>
          </a:p>
          <a:p>
            <a:r>
              <a:rPr lang="en-GB" sz="3600" b="1" dirty="0">
                <a:solidFill>
                  <a:srgbClr val="0000FF"/>
                </a:solidFill>
              </a:rPr>
              <a:t>Rights</a:t>
            </a:r>
            <a:r>
              <a:rPr lang="en-GB" sz="3600" b="1" dirty="0"/>
              <a:t>:</a:t>
            </a:r>
            <a:br>
              <a:rPr lang="en-GB" sz="3600" dirty="0"/>
            </a:br>
            <a:r>
              <a:rPr lang="en-GB" sz="3600" dirty="0"/>
              <a:t>Beneficiaries have immediate proprietary rights and can demand performance.</a:t>
            </a:r>
          </a:p>
          <a:p>
            <a:r>
              <a:rPr lang="en-GB" sz="3600" b="1" dirty="0">
                <a:solidFill>
                  <a:srgbClr val="0000FF"/>
                </a:solidFill>
              </a:rPr>
              <a:t>Obligations</a:t>
            </a:r>
            <a:r>
              <a:rPr lang="en-GB" sz="3600" b="1" dirty="0"/>
              <a:t>:</a:t>
            </a:r>
            <a:br>
              <a:rPr lang="en-GB" sz="3600" dirty="0"/>
            </a:br>
            <a:r>
              <a:rPr lang="en-GB" sz="3600" dirty="0"/>
              <a:t>Trustees must distribute property strictly according to trust terms.</a:t>
            </a:r>
          </a:p>
          <a:p>
            <a:r>
              <a:rPr lang="en-GB" sz="3600" b="1" dirty="0">
                <a:solidFill>
                  <a:srgbClr val="0000FF"/>
                </a:solidFill>
              </a:rPr>
              <a:t>Case reference:</a:t>
            </a:r>
            <a:br>
              <a:rPr lang="en-GB" sz="3600" dirty="0">
                <a:solidFill>
                  <a:srgbClr val="0000FF"/>
                </a:solidFill>
              </a:rPr>
            </a:br>
            <a:r>
              <a:rPr lang="en-GB" sz="3600" i="1" dirty="0"/>
              <a:t>IRC v Broadway Cottages Trust</a:t>
            </a:r>
            <a:r>
              <a:rPr lang="en-GB" sz="3600" dirty="0"/>
              <a:t> [1955]</a:t>
            </a:r>
          </a:p>
        </p:txBody>
      </p:sp>
      <p:sp>
        <p:nvSpPr>
          <p:cNvPr id="4" name="Footer Placeholder 3">
            <a:extLst>
              <a:ext uri="{FF2B5EF4-FFF2-40B4-BE49-F238E27FC236}">
                <a16:creationId xmlns:a16="http://schemas.microsoft.com/office/drawing/2014/main" id="{C5A9DD15-E95D-7652-E4FE-DB558A46506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AB1F30D-A457-D91E-5A5B-5B6E4AB0685A}"/>
              </a:ext>
            </a:extLst>
          </p:cNvPr>
          <p:cNvSpPr>
            <a:spLocks noGrp="1"/>
          </p:cNvSpPr>
          <p:nvPr>
            <p:ph type="sldNum" sz="quarter" idx="12"/>
          </p:nvPr>
        </p:nvSpPr>
        <p:spPr/>
        <p:txBody>
          <a:bodyPr/>
          <a:lstStyle/>
          <a:p>
            <a:fld id="{2B89A94E-C5F3-49F1-B919-A2B9564354F6}" type="slidenum">
              <a:rPr lang="en-GB" smtClean="0"/>
              <a:t>15</a:t>
            </a:fld>
            <a:endParaRPr lang="en-GB"/>
          </a:p>
        </p:txBody>
      </p:sp>
    </p:spTree>
    <p:extLst>
      <p:ext uri="{BB962C8B-B14F-4D97-AF65-F5344CB8AC3E}">
        <p14:creationId xmlns:p14="http://schemas.microsoft.com/office/powerpoint/2010/main" val="57265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B2D7-B73E-D718-1FCB-A8E84E007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9AE90-F76E-9DF7-B0B8-31603D28BFA1}"/>
              </a:ext>
            </a:extLst>
          </p:cNvPr>
          <p:cNvSpPr>
            <a:spLocks noGrp="1"/>
          </p:cNvSpPr>
          <p:nvPr>
            <p:ph type="title"/>
          </p:nvPr>
        </p:nvSpPr>
        <p:spPr/>
        <p:txBody>
          <a:bodyPr>
            <a:noAutofit/>
          </a:bodyPr>
          <a:lstStyle/>
          <a:p>
            <a:r>
              <a:rPr lang="en-GB" sz="4000" b="1" dirty="0">
                <a:solidFill>
                  <a:srgbClr val="C00000"/>
                </a:solidFill>
                <a:latin typeface="+mn-lt"/>
              </a:rPr>
              <a:t>B. Discretionary Trusts</a:t>
            </a:r>
          </a:p>
        </p:txBody>
      </p:sp>
      <p:sp>
        <p:nvSpPr>
          <p:cNvPr id="3" name="Content Placeholder 2">
            <a:extLst>
              <a:ext uri="{FF2B5EF4-FFF2-40B4-BE49-F238E27FC236}">
                <a16:creationId xmlns:a16="http://schemas.microsoft.com/office/drawing/2014/main" id="{9135B6A2-32DA-F602-C1DC-B6FA3EA42972}"/>
              </a:ext>
            </a:extLst>
          </p:cNvPr>
          <p:cNvSpPr>
            <a:spLocks noGrp="1"/>
          </p:cNvSpPr>
          <p:nvPr>
            <p:ph idx="1"/>
          </p:nvPr>
        </p:nvSpPr>
        <p:spPr/>
        <p:txBody>
          <a:bodyPr>
            <a:normAutofit fontScale="85000" lnSpcReduction="10000"/>
          </a:bodyPr>
          <a:lstStyle/>
          <a:p>
            <a:pPr marL="0" indent="0">
              <a:buNone/>
            </a:pPr>
            <a:r>
              <a:rPr lang="en-GB" sz="3600" dirty="0"/>
              <a:t>Trustees have discretion over distribution among a class of beneficiaries.</a:t>
            </a:r>
          </a:p>
          <a:p>
            <a:r>
              <a:rPr lang="en-GB" sz="3600" b="1" dirty="0">
                <a:solidFill>
                  <a:srgbClr val="0000FF"/>
                </a:solidFill>
              </a:rPr>
              <a:t>Rights:</a:t>
            </a:r>
            <a:br>
              <a:rPr lang="en-GB" sz="3600" dirty="0">
                <a:solidFill>
                  <a:srgbClr val="0000FF"/>
                </a:solidFill>
              </a:rPr>
            </a:br>
            <a:r>
              <a:rPr lang="en-GB" sz="3600" dirty="0"/>
              <a:t>Beneficiaries have a mere expectancy, not a fixed entitlement.</a:t>
            </a:r>
          </a:p>
          <a:p>
            <a:r>
              <a:rPr lang="en-GB" sz="3600" b="1" dirty="0">
                <a:solidFill>
                  <a:srgbClr val="0000FF"/>
                </a:solidFill>
              </a:rPr>
              <a:t>Obligations</a:t>
            </a:r>
            <a:r>
              <a:rPr lang="en-GB" sz="3600" b="1" dirty="0"/>
              <a:t>:</a:t>
            </a:r>
            <a:br>
              <a:rPr lang="en-GB" sz="3600" dirty="0"/>
            </a:br>
            <a:r>
              <a:rPr lang="en-GB" sz="3600" dirty="0"/>
              <a:t>Trustees must consider all potential beneficiaries and exercise discretion fairly (</a:t>
            </a:r>
            <a:r>
              <a:rPr lang="en-GB" sz="3600" i="1" dirty="0"/>
              <a:t>McPhail v Doulton</a:t>
            </a:r>
            <a:r>
              <a:rPr lang="en-GB" sz="3600" dirty="0"/>
              <a:t>).</a:t>
            </a:r>
          </a:p>
          <a:p>
            <a:r>
              <a:rPr lang="en-GB" sz="3600" b="1" dirty="0">
                <a:solidFill>
                  <a:srgbClr val="0000FF"/>
                </a:solidFill>
              </a:rPr>
              <a:t>Critical evaluation:</a:t>
            </a:r>
            <a:br>
              <a:rPr lang="en-GB" sz="3600" dirty="0">
                <a:solidFill>
                  <a:srgbClr val="0000FF"/>
                </a:solidFill>
              </a:rPr>
            </a:br>
            <a:r>
              <a:rPr lang="en-GB" sz="3600" dirty="0"/>
              <a:t>Discretionary trusts provide flexibility but reduce beneficiary certainty.</a:t>
            </a:r>
          </a:p>
        </p:txBody>
      </p:sp>
      <p:sp>
        <p:nvSpPr>
          <p:cNvPr id="4" name="Footer Placeholder 3">
            <a:extLst>
              <a:ext uri="{FF2B5EF4-FFF2-40B4-BE49-F238E27FC236}">
                <a16:creationId xmlns:a16="http://schemas.microsoft.com/office/drawing/2014/main" id="{435FBA5E-D536-D299-9DB7-50BA94CF19C8}"/>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5443C4EC-A783-168C-DE98-85B719D1FD49}"/>
              </a:ext>
            </a:extLst>
          </p:cNvPr>
          <p:cNvSpPr>
            <a:spLocks noGrp="1"/>
          </p:cNvSpPr>
          <p:nvPr>
            <p:ph type="sldNum" sz="quarter" idx="12"/>
          </p:nvPr>
        </p:nvSpPr>
        <p:spPr/>
        <p:txBody>
          <a:bodyPr/>
          <a:lstStyle/>
          <a:p>
            <a:fld id="{2B89A94E-C5F3-49F1-B919-A2B9564354F6}" type="slidenum">
              <a:rPr lang="en-GB" smtClean="0"/>
              <a:t>16</a:t>
            </a:fld>
            <a:endParaRPr lang="en-GB"/>
          </a:p>
        </p:txBody>
      </p:sp>
    </p:spTree>
    <p:extLst>
      <p:ext uri="{BB962C8B-B14F-4D97-AF65-F5344CB8AC3E}">
        <p14:creationId xmlns:p14="http://schemas.microsoft.com/office/powerpoint/2010/main" val="2917992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144B2-8CD7-D14C-BBA4-AF4515021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E0DAF-B19C-5045-D8D6-D180181D42B8}"/>
              </a:ext>
            </a:extLst>
          </p:cNvPr>
          <p:cNvSpPr>
            <a:spLocks noGrp="1"/>
          </p:cNvSpPr>
          <p:nvPr>
            <p:ph type="title"/>
          </p:nvPr>
        </p:nvSpPr>
        <p:spPr/>
        <p:txBody>
          <a:bodyPr>
            <a:noAutofit/>
          </a:bodyPr>
          <a:lstStyle/>
          <a:p>
            <a:r>
              <a:rPr lang="en-GB" sz="4000" b="1" dirty="0">
                <a:solidFill>
                  <a:srgbClr val="C00000"/>
                </a:solidFill>
                <a:latin typeface="+mn-lt"/>
              </a:rPr>
              <a:t>C. Resulting Trusts</a:t>
            </a:r>
          </a:p>
        </p:txBody>
      </p:sp>
      <p:sp>
        <p:nvSpPr>
          <p:cNvPr id="3" name="Content Placeholder 2">
            <a:extLst>
              <a:ext uri="{FF2B5EF4-FFF2-40B4-BE49-F238E27FC236}">
                <a16:creationId xmlns:a16="http://schemas.microsoft.com/office/drawing/2014/main" id="{981BD94D-97CF-1466-4E0A-6563BB38A4FE}"/>
              </a:ext>
            </a:extLst>
          </p:cNvPr>
          <p:cNvSpPr>
            <a:spLocks noGrp="1"/>
          </p:cNvSpPr>
          <p:nvPr>
            <p:ph idx="1"/>
          </p:nvPr>
        </p:nvSpPr>
        <p:spPr/>
        <p:txBody>
          <a:bodyPr>
            <a:normAutofit/>
          </a:bodyPr>
          <a:lstStyle/>
          <a:p>
            <a:pPr marL="0" indent="0">
              <a:buNone/>
            </a:pPr>
            <a:r>
              <a:rPr lang="en-GB" sz="3600" dirty="0"/>
              <a:t>Arise where trust intention fails or property is transferred without clear intention.</a:t>
            </a:r>
          </a:p>
          <a:p>
            <a:r>
              <a:rPr lang="en-GB" sz="3600" b="1" dirty="0">
                <a:solidFill>
                  <a:srgbClr val="0000FF"/>
                </a:solidFill>
              </a:rPr>
              <a:t>Rights:</a:t>
            </a:r>
            <a:br>
              <a:rPr lang="en-GB" sz="3600" dirty="0">
                <a:solidFill>
                  <a:srgbClr val="0000FF"/>
                </a:solidFill>
              </a:rPr>
            </a:br>
            <a:r>
              <a:rPr lang="en-GB" sz="3600" dirty="0"/>
              <a:t>Property reverts to the settlor or their estate.</a:t>
            </a:r>
          </a:p>
          <a:p>
            <a:r>
              <a:rPr lang="en-GB" sz="3600" b="1" dirty="0">
                <a:solidFill>
                  <a:srgbClr val="0000FF"/>
                </a:solidFill>
              </a:rPr>
              <a:t>Case reference:</a:t>
            </a:r>
            <a:br>
              <a:rPr lang="en-GB" sz="3600" dirty="0">
                <a:solidFill>
                  <a:srgbClr val="0000FF"/>
                </a:solidFill>
              </a:rPr>
            </a:br>
            <a:r>
              <a:rPr lang="en-GB" sz="3600" i="1" dirty="0" err="1"/>
              <a:t>Westdeutsche</a:t>
            </a:r>
            <a:r>
              <a:rPr lang="en-GB" sz="3600" i="1" dirty="0"/>
              <a:t> Landesbank v Islington LBC</a:t>
            </a:r>
            <a:r>
              <a:rPr lang="en-GB" sz="3600" dirty="0"/>
              <a:t> [1996]</a:t>
            </a:r>
          </a:p>
        </p:txBody>
      </p:sp>
      <p:sp>
        <p:nvSpPr>
          <p:cNvPr id="4" name="Footer Placeholder 3">
            <a:extLst>
              <a:ext uri="{FF2B5EF4-FFF2-40B4-BE49-F238E27FC236}">
                <a16:creationId xmlns:a16="http://schemas.microsoft.com/office/drawing/2014/main" id="{7B868EE1-4467-1ACA-C99D-D7219C5CE331}"/>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050B729-3E98-E99B-2307-0C1E9CA103EC}"/>
              </a:ext>
            </a:extLst>
          </p:cNvPr>
          <p:cNvSpPr>
            <a:spLocks noGrp="1"/>
          </p:cNvSpPr>
          <p:nvPr>
            <p:ph type="sldNum" sz="quarter" idx="12"/>
          </p:nvPr>
        </p:nvSpPr>
        <p:spPr/>
        <p:txBody>
          <a:bodyPr/>
          <a:lstStyle/>
          <a:p>
            <a:fld id="{2B89A94E-C5F3-49F1-B919-A2B9564354F6}" type="slidenum">
              <a:rPr lang="en-GB" smtClean="0"/>
              <a:t>17</a:t>
            </a:fld>
            <a:endParaRPr lang="en-GB"/>
          </a:p>
        </p:txBody>
      </p:sp>
    </p:spTree>
    <p:extLst>
      <p:ext uri="{BB962C8B-B14F-4D97-AF65-F5344CB8AC3E}">
        <p14:creationId xmlns:p14="http://schemas.microsoft.com/office/powerpoint/2010/main" val="335516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FE396-5FC9-EF5C-169A-D98BC4C349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451F20-D440-C3B4-C39D-F2AD522D16E4}"/>
              </a:ext>
            </a:extLst>
          </p:cNvPr>
          <p:cNvSpPr>
            <a:spLocks noGrp="1"/>
          </p:cNvSpPr>
          <p:nvPr>
            <p:ph type="title"/>
          </p:nvPr>
        </p:nvSpPr>
        <p:spPr/>
        <p:txBody>
          <a:bodyPr>
            <a:noAutofit/>
          </a:bodyPr>
          <a:lstStyle/>
          <a:p>
            <a:r>
              <a:rPr lang="en-GB" sz="4000" b="1" dirty="0">
                <a:solidFill>
                  <a:srgbClr val="C00000"/>
                </a:solidFill>
                <a:latin typeface="+mn-lt"/>
              </a:rPr>
              <a:t>D. Constructive Trusts</a:t>
            </a:r>
          </a:p>
        </p:txBody>
      </p:sp>
      <p:sp>
        <p:nvSpPr>
          <p:cNvPr id="3" name="Content Placeholder 2">
            <a:extLst>
              <a:ext uri="{FF2B5EF4-FFF2-40B4-BE49-F238E27FC236}">
                <a16:creationId xmlns:a16="http://schemas.microsoft.com/office/drawing/2014/main" id="{32F4683C-99BA-5792-C1C2-EA6A759F6A4D}"/>
              </a:ext>
            </a:extLst>
          </p:cNvPr>
          <p:cNvSpPr>
            <a:spLocks noGrp="1"/>
          </p:cNvSpPr>
          <p:nvPr>
            <p:ph idx="1"/>
          </p:nvPr>
        </p:nvSpPr>
        <p:spPr/>
        <p:txBody>
          <a:bodyPr>
            <a:normAutofit fontScale="92500" lnSpcReduction="10000"/>
          </a:bodyPr>
          <a:lstStyle/>
          <a:p>
            <a:pPr marL="0" indent="0">
              <a:buNone/>
            </a:pPr>
            <a:r>
              <a:rPr lang="en-GB" sz="3600" dirty="0"/>
              <a:t>Imposed by courts to prevent unconscionable conduct.</a:t>
            </a:r>
          </a:p>
          <a:p>
            <a:r>
              <a:rPr lang="en-GB" sz="3600" b="1" dirty="0">
                <a:solidFill>
                  <a:srgbClr val="0000FF"/>
                </a:solidFill>
              </a:rPr>
              <a:t>Rights:</a:t>
            </a:r>
            <a:br>
              <a:rPr lang="en-GB" sz="3600" dirty="0">
                <a:solidFill>
                  <a:srgbClr val="0000FF"/>
                </a:solidFill>
              </a:rPr>
            </a:br>
            <a:r>
              <a:rPr lang="en-GB" sz="3600" dirty="0"/>
              <a:t>Beneficiaries obtain equitable ownership to prevent unjust enrichment.</a:t>
            </a:r>
          </a:p>
          <a:p>
            <a:r>
              <a:rPr lang="en-GB" sz="3600" b="1" dirty="0">
                <a:solidFill>
                  <a:srgbClr val="0000FF"/>
                </a:solidFill>
              </a:rPr>
              <a:t>Case reference:</a:t>
            </a:r>
            <a:br>
              <a:rPr lang="en-GB" sz="3600" dirty="0">
                <a:solidFill>
                  <a:srgbClr val="0000FF"/>
                </a:solidFill>
              </a:rPr>
            </a:br>
            <a:r>
              <a:rPr lang="en-GB" sz="3600" i="1" dirty="0"/>
              <a:t>Stack v Dowden</a:t>
            </a:r>
            <a:r>
              <a:rPr lang="en-GB" sz="3600" dirty="0"/>
              <a:t> [2007]</a:t>
            </a:r>
          </a:p>
          <a:p>
            <a:r>
              <a:rPr lang="en-GB" sz="3600" b="1" dirty="0">
                <a:solidFill>
                  <a:srgbClr val="0000FF"/>
                </a:solidFill>
              </a:rPr>
              <a:t>Critical evaluation:</a:t>
            </a:r>
            <a:br>
              <a:rPr lang="en-GB" sz="3600" dirty="0">
                <a:solidFill>
                  <a:srgbClr val="0000FF"/>
                </a:solidFill>
              </a:rPr>
            </a:br>
            <a:r>
              <a:rPr lang="en-GB" sz="3600" dirty="0"/>
              <a:t>Constructive trusts enhance fairness but raise concerns about judicial unpredictability.</a:t>
            </a:r>
          </a:p>
        </p:txBody>
      </p:sp>
      <p:sp>
        <p:nvSpPr>
          <p:cNvPr id="4" name="Footer Placeholder 3">
            <a:extLst>
              <a:ext uri="{FF2B5EF4-FFF2-40B4-BE49-F238E27FC236}">
                <a16:creationId xmlns:a16="http://schemas.microsoft.com/office/drawing/2014/main" id="{1CC994FC-7ACD-A257-91FE-2EFA9F8334D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E12C75DB-D820-96E8-DC8E-24C9D72AC7EC}"/>
              </a:ext>
            </a:extLst>
          </p:cNvPr>
          <p:cNvSpPr>
            <a:spLocks noGrp="1"/>
          </p:cNvSpPr>
          <p:nvPr>
            <p:ph type="sldNum" sz="quarter" idx="12"/>
          </p:nvPr>
        </p:nvSpPr>
        <p:spPr/>
        <p:txBody>
          <a:bodyPr/>
          <a:lstStyle/>
          <a:p>
            <a:fld id="{2B89A94E-C5F3-49F1-B919-A2B9564354F6}" type="slidenum">
              <a:rPr lang="en-GB" smtClean="0"/>
              <a:t>18</a:t>
            </a:fld>
            <a:endParaRPr lang="en-GB"/>
          </a:p>
        </p:txBody>
      </p:sp>
    </p:spTree>
    <p:extLst>
      <p:ext uri="{BB962C8B-B14F-4D97-AF65-F5344CB8AC3E}">
        <p14:creationId xmlns:p14="http://schemas.microsoft.com/office/powerpoint/2010/main" val="1758984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759BC-29E3-5BF9-17E6-63D6AA3D0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DF02D3-9ADF-805F-A42B-0989A1174CD4}"/>
              </a:ext>
            </a:extLst>
          </p:cNvPr>
          <p:cNvSpPr>
            <a:spLocks noGrp="1"/>
          </p:cNvSpPr>
          <p:nvPr>
            <p:ph type="title"/>
          </p:nvPr>
        </p:nvSpPr>
        <p:spPr/>
        <p:txBody>
          <a:bodyPr>
            <a:noAutofit/>
          </a:bodyPr>
          <a:lstStyle/>
          <a:p>
            <a:r>
              <a:rPr lang="en-GB" sz="4000" b="1" dirty="0">
                <a:solidFill>
                  <a:srgbClr val="C00000"/>
                </a:solidFill>
                <a:latin typeface="+mn-lt"/>
              </a:rPr>
              <a:t>E. Charitable Trusts</a:t>
            </a:r>
          </a:p>
        </p:txBody>
      </p:sp>
      <p:sp>
        <p:nvSpPr>
          <p:cNvPr id="3" name="Content Placeholder 2">
            <a:extLst>
              <a:ext uri="{FF2B5EF4-FFF2-40B4-BE49-F238E27FC236}">
                <a16:creationId xmlns:a16="http://schemas.microsoft.com/office/drawing/2014/main" id="{26961D19-954F-E29E-FD55-41EFD4CEC46E}"/>
              </a:ext>
            </a:extLst>
          </p:cNvPr>
          <p:cNvSpPr>
            <a:spLocks noGrp="1"/>
          </p:cNvSpPr>
          <p:nvPr>
            <p:ph idx="1"/>
          </p:nvPr>
        </p:nvSpPr>
        <p:spPr/>
        <p:txBody>
          <a:bodyPr>
            <a:normAutofit/>
          </a:bodyPr>
          <a:lstStyle/>
          <a:p>
            <a:pPr marL="0" indent="0">
              <a:buNone/>
            </a:pPr>
            <a:r>
              <a:rPr lang="en-GB" sz="3600" dirty="0"/>
              <a:t>Created for charitable purposes benefiting the public.</a:t>
            </a:r>
          </a:p>
          <a:p>
            <a:r>
              <a:rPr lang="en-GB" sz="3600" b="1" dirty="0">
                <a:solidFill>
                  <a:srgbClr val="0000FF"/>
                </a:solidFill>
              </a:rPr>
              <a:t>Rights</a:t>
            </a:r>
            <a:r>
              <a:rPr lang="en-GB" sz="3600" b="1" dirty="0"/>
              <a:t>:</a:t>
            </a:r>
            <a:br>
              <a:rPr lang="en-GB" sz="3600" dirty="0"/>
            </a:br>
            <a:r>
              <a:rPr lang="en-GB" sz="3600" dirty="0"/>
              <a:t>No individual beneficiary; enforcement by the Attorney General.</a:t>
            </a:r>
          </a:p>
          <a:p>
            <a:r>
              <a:rPr lang="en-GB" sz="3600" b="1" dirty="0">
                <a:solidFill>
                  <a:srgbClr val="0000FF"/>
                </a:solidFill>
              </a:rPr>
              <a:t>Statutory framework:</a:t>
            </a:r>
            <a:br>
              <a:rPr lang="en-GB" sz="3600" dirty="0">
                <a:solidFill>
                  <a:srgbClr val="0000FF"/>
                </a:solidFill>
              </a:rPr>
            </a:br>
            <a:r>
              <a:rPr lang="en-GB" sz="3600" dirty="0"/>
              <a:t>Charities Act 2011</a:t>
            </a:r>
          </a:p>
        </p:txBody>
      </p:sp>
      <p:sp>
        <p:nvSpPr>
          <p:cNvPr id="4" name="Footer Placeholder 3">
            <a:extLst>
              <a:ext uri="{FF2B5EF4-FFF2-40B4-BE49-F238E27FC236}">
                <a16:creationId xmlns:a16="http://schemas.microsoft.com/office/drawing/2014/main" id="{B6F37AE7-4DCE-8A22-953C-AB92276CEE6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1257AA1-CBE8-FF26-D2CB-9A76F3128C45}"/>
              </a:ext>
            </a:extLst>
          </p:cNvPr>
          <p:cNvSpPr>
            <a:spLocks noGrp="1"/>
          </p:cNvSpPr>
          <p:nvPr>
            <p:ph type="sldNum" sz="quarter" idx="12"/>
          </p:nvPr>
        </p:nvSpPr>
        <p:spPr/>
        <p:txBody>
          <a:bodyPr/>
          <a:lstStyle/>
          <a:p>
            <a:fld id="{2B89A94E-C5F3-49F1-B919-A2B9564354F6}" type="slidenum">
              <a:rPr lang="en-GB" smtClean="0"/>
              <a:t>19</a:t>
            </a:fld>
            <a:endParaRPr lang="en-GB"/>
          </a:p>
        </p:txBody>
      </p:sp>
    </p:spTree>
    <p:extLst>
      <p:ext uri="{BB962C8B-B14F-4D97-AF65-F5344CB8AC3E}">
        <p14:creationId xmlns:p14="http://schemas.microsoft.com/office/powerpoint/2010/main" val="1591394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840561-C3C8-16C4-9650-231457A6CBD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1D6C6C-5939-1555-54BD-7178712943BF}"/>
              </a:ext>
            </a:extLst>
          </p:cNvPr>
          <p:cNvSpPr>
            <a:spLocks noGrp="1"/>
          </p:cNvSpPr>
          <p:nvPr>
            <p:ph type="title"/>
          </p:nvPr>
        </p:nvSpPr>
        <p:spPr>
          <a:xfrm>
            <a:off x="1371597" y="348865"/>
            <a:ext cx="10044023" cy="877729"/>
          </a:xfrm>
        </p:spPr>
        <p:txBody>
          <a:bodyPr anchor="ctr">
            <a:normAutofit/>
          </a:bodyPr>
          <a:lstStyle/>
          <a:p>
            <a:r>
              <a:rPr lang="en-GB" sz="4000" b="1">
                <a:solidFill>
                  <a:srgbClr val="FFFFFF"/>
                </a:solidFill>
                <a:latin typeface="+mn-lt"/>
              </a:rPr>
              <a:t>Comparative Overview</a:t>
            </a:r>
          </a:p>
        </p:txBody>
      </p:sp>
      <p:sp>
        <p:nvSpPr>
          <p:cNvPr id="4" name="Footer Placeholder 3">
            <a:extLst>
              <a:ext uri="{FF2B5EF4-FFF2-40B4-BE49-F238E27FC236}">
                <a16:creationId xmlns:a16="http://schemas.microsoft.com/office/drawing/2014/main" id="{1CF8A129-5915-B34D-773E-1A82C2480287}"/>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r>
              <a:rPr lang="en-GB" sz="1100">
                <a:solidFill>
                  <a:srgbClr val="FFFFFF"/>
                </a:solidFill>
              </a:rPr>
              <a:t>CMLS Global </a:t>
            </a:r>
          </a:p>
        </p:txBody>
      </p:sp>
      <p:sp>
        <p:nvSpPr>
          <p:cNvPr id="5" name="Slide Number Placeholder 4">
            <a:extLst>
              <a:ext uri="{FF2B5EF4-FFF2-40B4-BE49-F238E27FC236}">
                <a16:creationId xmlns:a16="http://schemas.microsoft.com/office/drawing/2014/main" id="{5967F647-3304-F6FB-94EC-D25BD1050570}"/>
              </a:ext>
            </a:extLst>
          </p:cNvPr>
          <p:cNvSpPr>
            <a:spLocks noGrp="1"/>
          </p:cNvSpPr>
          <p:nvPr>
            <p:ph type="sldNum" sz="quarter" idx="12"/>
          </p:nvPr>
        </p:nvSpPr>
        <p:spPr>
          <a:xfrm>
            <a:off x="11704320" y="6455664"/>
            <a:ext cx="448056" cy="365125"/>
          </a:xfrm>
        </p:spPr>
        <p:txBody>
          <a:bodyPr>
            <a:normAutofit/>
          </a:bodyPr>
          <a:lstStyle/>
          <a:p>
            <a:pPr>
              <a:spcAft>
                <a:spcPts val="600"/>
              </a:spcAft>
            </a:pPr>
            <a:fld id="{2B89A94E-C5F3-49F1-B919-A2B9564354F6}" type="slidenum">
              <a:rPr lang="en-GB" sz="1100">
                <a:solidFill>
                  <a:schemeClr val="tx1">
                    <a:lumMod val="50000"/>
                    <a:lumOff val="50000"/>
                  </a:schemeClr>
                </a:solidFill>
              </a:rPr>
              <a:pPr>
                <a:spcAft>
                  <a:spcPts val="600"/>
                </a:spcAft>
              </a:pPr>
              <a:t>20</a:t>
            </a:fld>
            <a:endParaRPr lang="en-GB" sz="1100">
              <a:solidFill>
                <a:schemeClr val="tx1">
                  <a:lumMod val="50000"/>
                  <a:lumOff val="50000"/>
                </a:schemeClr>
              </a:solidFill>
            </a:endParaRPr>
          </a:p>
        </p:txBody>
      </p:sp>
      <p:graphicFrame>
        <p:nvGraphicFramePr>
          <p:cNvPr id="6" name="Content Placeholder 5">
            <a:extLst>
              <a:ext uri="{FF2B5EF4-FFF2-40B4-BE49-F238E27FC236}">
                <a16:creationId xmlns:a16="http://schemas.microsoft.com/office/drawing/2014/main" id="{83A035D0-7DD4-8440-34BD-63245D430992}"/>
              </a:ext>
            </a:extLst>
          </p:cNvPr>
          <p:cNvGraphicFramePr>
            <a:graphicFrameLocks noGrp="1"/>
          </p:cNvGraphicFramePr>
          <p:nvPr>
            <p:ph idx="1"/>
            <p:extLst>
              <p:ext uri="{D42A27DB-BD31-4B8C-83A1-F6EECF244321}">
                <p14:modId xmlns:p14="http://schemas.microsoft.com/office/powerpoint/2010/main" val="433405266"/>
              </p:ext>
            </p:extLst>
          </p:nvPr>
        </p:nvGraphicFramePr>
        <p:xfrm>
          <a:off x="1731366" y="2112579"/>
          <a:ext cx="8753211" cy="4192808"/>
        </p:xfrm>
        <a:graphic>
          <a:graphicData uri="http://schemas.openxmlformats.org/drawingml/2006/table">
            <a:tbl>
              <a:tblPr/>
              <a:tblGrid>
                <a:gridCol w="1968411">
                  <a:extLst>
                    <a:ext uri="{9D8B030D-6E8A-4147-A177-3AD203B41FA5}">
                      <a16:colId xmlns:a16="http://schemas.microsoft.com/office/drawing/2014/main" val="1026628568"/>
                    </a:ext>
                  </a:extLst>
                </a:gridCol>
                <a:gridCol w="2013906">
                  <a:extLst>
                    <a:ext uri="{9D8B030D-6E8A-4147-A177-3AD203B41FA5}">
                      <a16:colId xmlns:a16="http://schemas.microsoft.com/office/drawing/2014/main" val="2224173708"/>
                    </a:ext>
                  </a:extLst>
                </a:gridCol>
                <a:gridCol w="2544679">
                  <a:extLst>
                    <a:ext uri="{9D8B030D-6E8A-4147-A177-3AD203B41FA5}">
                      <a16:colId xmlns:a16="http://schemas.microsoft.com/office/drawing/2014/main" val="2515973420"/>
                    </a:ext>
                  </a:extLst>
                </a:gridCol>
                <a:gridCol w="2226215">
                  <a:extLst>
                    <a:ext uri="{9D8B030D-6E8A-4147-A177-3AD203B41FA5}">
                      <a16:colId xmlns:a16="http://schemas.microsoft.com/office/drawing/2014/main" val="2980887490"/>
                    </a:ext>
                  </a:extLst>
                </a:gridCol>
              </a:tblGrid>
              <a:tr h="807989">
                <a:tc>
                  <a:txBody>
                    <a:bodyPr/>
                    <a:lstStyle/>
                    <a:p>
                      <a:pPr>
                        <a:buNone/>
                      </a:pPr>
                      <a:r>
                        <a:rPr lang="en-GB" sz="2100" b="1" u="sng"/>
                        <a:t>Trust Type</a:t>
                      </a:r>
                    </a:p>
                  </a:txBody>
                  <a:tcPr marL="109188" marR="109188" marT="54594" marB="54594" anchor="ctr">
                    <a:lnL>
                      <a:noFill/>
                    </a:lnL>
                    <a:lnR>
                      <a:noFill/>
                    </a:lnR>
                    <a:lnT>
                      <a:noFill/>
                    </a:lnT>
                    <a:lnB>
                      <a:noFill/>
                    </a:lnB>
                    <a:noFill/>
                  </a:tcPr>
                </a:tc>
                <a:tc>
                  <a:txBody>
                    <a:bodyPr/>
                    <a:lstStyle/>
                    <a:p>
                      <a:pPr>
                        <a:buNone/>
                      </a:pPr>
                      <a:r>
                        <a:rPr lang="en-GB" sz="2100" b="1" u="sng"/>
                        <a:t>Beneficiary Rights</a:t>
                      </a:r>
                    </a:p>
                  </a:txBody>
                  <a:tcPr marL="109188" marR="109188" marT="54594" marB="54594" anchor="ctr">
                    <a:lnL>
                      <a:noFill/>
                    </a:lnL>
                    <a:lnR>
                      <a:noFill/>
                    </a:lnR>
                    <a:lnT>
                      <a:noFill/>
                    </a:lnT>
                    <a:lnB>
                      <a:noFill/>
                    </a:lnB>
                    <a:noFill/>
                  </a:tcPr>
                </a:tc>
                <a:tc>
                  <a:txBody>
                    <a:bodyPr/>
                    <a:lstStyle/>
                    <a:p>
                      <a:pPr>
                        <a:buNone/>
                      </a:pPr>
                      <a:r>
                        <a:rPr lang="en-GB" sz="2100" b="1" u="sng"/>
                        <a:t>Trustee Obligations</a:t>
                      </a:r>
                    </a:p>
                  </a:txBody>
                  <a:tcPr marL="109188" marR="109188" marT="54594" marB="54594" anchor="ctr">
                    <a:lnL>
                      <a:noFill/>
                    </a:lnL>
                    <a:lnR>
                      <a:noFill/>
                    </a:lnR>
                    <a:lnT>
                      <a:noFill/>
                    </a:lnT>
                    <a:lnB>
                      <a:noFill/>
                    </a:lnB>
                    <a:noFill/>
                  </a:tcPr>
                </a:tc>
                <a:tc>
                  <a:txBody>
                    <a:bodyPr/>
                    <a:lstStyle/>
                    <a:p>
                      <a:pPr>
                        <a:buNone/>
                      </a:pPr>
                      <a:r>
                        <a:rPr lang="en-GB" sz="2100" b="1" u="sng" dirty="0"/>
                        <a:t>Purpose</a:t>
                      </a:r>
                    </a:p>
                  </a:txBody>
                  <a:tcPr marL="109188" marR="109188" marT="54594" marB="54594" anchor="ctr">
                    <a:lnL>
                      <a:noFill/>
                    </a:lnL>
                    <a:lnR>
                      <a:noFill/>
                    </a:lnR>
                    <a:lnT>
                      <a:noFill/>
                    </a:lnT>
                    <a:lnB>
                      <a:noFill/>
                    </a:lnB>
                    <a:noFill/>
                  </a:tcPr>
                </a:tc>
                <a:extLst>
                  <a:ext uri="{0D108BD9-81ED-4DB2-BD59-A6C34878D82A}">
                    <a16:rowId xmlns:a16="http://schemas.microsoft.com/office/drawing/2014/main" val="1040217077"/>
                  </a:ext>
                </a:extLst>
              </a:tr>
              <a:tr h="807989">
                <a:tc>
                  <a:txBody>
                    <a:bodyPr/>
                    <a:lstStyle/>
                    <a:p>
                      <a:pPr>
                        <a:buNone/>
                      </a:pPr>
                      <a:r>
                        <a:rPr lang="en-GB" sz="2100"/>
                        <a:t>Fixed</a:t>
                      </a:r>
                    </a:p>
                  </a:txBody>
                  <a:tcPr marL="109188" marR="109188" marT="54594" marB="54594" anchor="ctr">
                    <a:lnL>
                      <a:noFill/>
                    </a:lnL>
                    <a:lnR>
                      <a:noFill/>
                    </a:lnR>
                    <a:lnT>
                      <a:noFill/>
                    </a:lnT>
                    <a:lnB>
                      <a:noFill/>
                    </a:lnB>
                    <a:noFill/>
                  </a:tcPr>
                </a:tc>
                <a:tc>
                  <a:txBody>
                    <a:bodyPr/>
                    <a:lstStyle/>
                    <a:p>
                      <a:pPr>
                        <a:buNone/>
                      </a:pPr>
                      <a:r>
                        <a:rPr lang="en-GB" sz="2100"/>
                        <a:t>Proprietary entitlement</a:t>
                      </a:r>
                    </a:p>
                  </a:txBody>
                  <a:tcPr marL="109188" marR="109188" marT="54594" marB="54594" anchor="ctr">
                    <a:lnL>
                      <a:noFill/>
                    </a:lnL>
                    <a:lnR>
                      <a:noFill/>
                    </a:lnR>
                    <a:lnT>
                      <a:noFill/>
                    </a:lnT>
                    <a:lnB>
                      <a:noFill/>
                    </a:lnB>
                    <a:noFill/>
                  </a:tcPr>
                </a:tc>
                <a:tc>
                  <a:txBody>
                    <a:bodyPr/>
                    <a:lstStyle/>
                    <a:p>
                      <a:pPr>
                        <a:buNone/>
                      </a:pPr>
                      <a:r>
                        <a:rPr lang="en-GB" sz="2100"/>
                        <a:t>Strict distribution</a:t>
                      </a:r>
                    </a:p>
                  </a:txBody>
                  <a:tcPr marL="109188" marR="109188" marT="54594" marB="54594" anchor="ctr">
                    <a:lnL>
                      <a:noFill/>
                    </a:lnL>
                    <a:lnR>
                      <a:noFill/>
                    </a:lnR>
                    <a:lnT>
                      <a:noFill/>
                    </a:lnT>
                    <a:lnB>
                      <a:noFill/>
                    </a:lnB>
                    <a:noFill/>
                  </a:tcPr>
                </a:tc>
                <a:tc>
                  <a:txBody>
                    <a:bodyPr/>
                    <a:lstStyle/>
                    <a:p>
                      <a:pPr>
                        <a:buNone/>
                      </a:pPr>
                      <a:r>
                        <a:rPr lang="en-GB" sz="2100"/>
                        <a:t>Certainty</a:t>
                      </a:r>
                    </a:p>
                  </a:txBody>
                  <a:tcPr marL="109188" marR="109188" marT="54594" marB="54594" anchor="ctr">
                    <a:lnL>
                      <a:noFill/>
                    </a:lnL>
                    <a:lnR>
                      <a:noFill/>
                    </a:lnR>
                    <a:lnT>
                      <a:noFill/>
                    </a:lnT>
                    <a:lnB>
                      <a:noFill/>
                    </a:lnB>
                    <a:noFill/>
                  </a:tcPr>
                </a:tc>
                <a:extLst>
                  <a:ext uri="{0D108BD9-81ED-4DB2-BD59-A6C34878D82A}">
                    <a16:rowId xmlns:a16="http://schemas.microsoft.com/office/drawing/2014/main" val="3267041667"/>
                  </a:ext>
                </a:extLst>
              </a:tr>
              <a:tr h="480426">
                <a:tc>
                  <a:txBody>
                    <a:bodyPr/>
                    <a:lstStyle/>
                    <a:p>
                      <a:pPr>
                        <a:buNone/>
                      </a:pPr>
                      <a:r>
                        <a:rPr lang="en-GB" sz="2100"/>
                        <a:t>Discretionary</a:t>
                      </a:r>
                    </a:p>
                  </a:txBody>
                  <a:tcPr marL="109188" marR="109188" marT="54594" marB="54594" anchor="ctr">
                    <a:lnL>
                      <a:noFill/>
                    </a:lnL>
                    <a:lnR>
                      <a:noFill/>
                    </a:lnR>
                    <a:lnT>
                      <a:noFill/>
                    </a:lnT>
                    <a:lnB>
                      <a:noFill/>
                    </a:lnB>
                    <a:noFill/>
                  </a:tcPr>
                </a:tc>
                <a:tc>
                  <a:txBody>
                    <a:bodyPr/>
                    <a:lstStyle/>
                    <a:p>
                      <a:pPr>
                        <a:buNone/>
                      </a:pPr>
                      <a:r>
                        <a:rPr lang="en-GB" sz="2100"/>
                        <a:t>Expectancy</a:t>
                      </a:r>
                    </a:p>
                  </a:txBody>
                  <a:tcPr marL="109188" marR="109188" marT="54594" marB="54594" anchor="ctr">
                    <a:lnL>
                      <a:noFill/>
                    </a:lnL>
                    <a:lnR>
                      <a:noFill/>
                    </a:lnR>
                    <a:lnT>
                      <a:noFill/>
                    </a:lnT>
                    <a:lnB>
                      <a:noFill/>
                    </a:lnB>
                    <a:noFill/>
                  </a:tcPr>
                </a:tc>
                <a:tc>
                  <a:txBody>
                    <a:bodyPr/>
                    <a:lstStyle/>
                    <a:p>
                      <a:pPr>
                        <a:buNone/>
                      </a:pPr>
                      <a:r>
                        <a:rPr lang="en-GB" sz="2100"/>
                        <a:t>Fair consideration</a:t>
                      </a:r>
                    </a:p>
                  </a:txBody>
                  <a:tcPr marL="109188" marR="109188" marT="54594" marB="54594" anchor="ctr">
                    <a:lnL>
                      <a:noFill/>
                    </a:lnL>
                    <a:lnR>
                      <a:noFill/>
                    </a:lnR>
                    <a:lnT>
                      <a:noFill/>
                    </a:lnT>
                    <a:lnB>
                      <a:noFill/>
                    </a:lnB>
                    <a:noFill/>
                  </a:tcPr>
                </a:tc>
                <a:tc>
                  <a:txBody>
                    <a:bodyPr/>
                    <a:lstStyle/>
                    <a:p>
                      <a:pPr>
                        <a:buNone/>
                      </a:pPr>
                      <a:r>
                        <a:rPr lang="en-GB" sz="2100"/>
                        <a:t>Flexibility</a:t>
                      </a:r>
                    </a:p>
                  </a:txBody>
                  <a:tcPr marL="109188" marR="109188" marT="54594" marB="54594" anchor="ctr">
                    <a:lnL>
                      <a:noFill/>
                    </a:lnL>
                    <a:lnR>
                      <a:noFill/>
                    </a:lnR>
                    <a:lnT>
                      <a:noFill/>
                    </a:lnT>
                    <a:lnB>
                      <a:noFill/>
                    </a:lnB>
                    <a:noFill/>
                  </a:tcPr>
                </a:tc>
                <a:extLst>
                  <a:ext uri="{0D108BD9-81ED-4DB2-BD59-A6C34878D82A}">
                    <a16:rowId xmlns:a16="http://schemas.microsoft.com/office/drawing/2014/main" val="1133433197"/>
                  </a:ext>
                </a:extLst>
              </a:tr>
              <a:tr h="480426">
                <a:tc>
                  <a:txBody>
                    <a:bodyPr/>
                    <a:lstStyle/>
                    <a:p>
                      <a:pPr>
                        <a:buNone/>
                      </a:pPr>
                      <a:r>
                        <a:rPr lang="en-GB" sz="2100"/>
                        <a:t>Resulting</a:t>
                      </a:r>
                    </a:p>
                  </a:txBody>
                  <a:tcPr marL="109188" marR="109188" marT="54594" marB="54594" anchor="ctr">
                    <a:lnL>
                      <a:noFill/>
                    </a:lnL>
                    <a:lnR>
                      <a:noFill/>
                    </a:lnR>
                    <a:lnT>
                      <a:noFill/>
                    </a:lnT>
                    <a:lnB>
                      <a:noFill/>
                    </a:lnB>
                    <a:noFill/>
                  </a:tcPr>
                </a:tc>
                <a:tc>
                  <a:txBody>
                    <a:bodyPr/>
                    <a:lstStyle/>
                    <a:p>
                      <a:pPr>
                        <a:buNone/>
                      </a:pPr>
                      <a:r>
                        <a:rPr lang="en-GB" sz="2100"/>
                        <a:t>Reversionary</a:t>
                      </a:r>
                    </a:p>
                  </a:txBody>
                  <a:tcPr marL="109188" marR="109188" marT="54594" marB="54594" anchor="ctr">
                    <a:lnL>
                      <a:noFill/>
                    </a:lnL>
                    <a:lnR>
                      <a:noFill/>
                    </a:lnR>
                    <a:lnT>
                      <a:noFill/>
                    </a:lnT>
                    <a:lnB>
                      <a:noFill/>
                    </a:lnB>
                    <a:noFill/>
                  </a:tcPr>
                </a:tc>
                <a:tc>
                  <a:txBody>
                    <a:bodyPr/>
                    <a:lstStyle/>
                    <a:p>
                      <a:pPr>
                        <a:buNone/>
                      </a:pPr>
                      <a:r>
                        <a:rPr lang="en-GB" sz="2100"/>
                        <a:t>Restore property</a:t>
                      </a:r>
                    </a:p>
                  </a:txBody>
                  <a:tcPr marL="109188" marR="109188" marT="54594" marB="54594" anchor="ctr">
                    <a:lnL>
                      <a:noFill/>
                    </a:lnL>
                    <a:lnR>
                      <a:noFill/>
                    </a:lnR>
                    <a:lnT>
                      <a:noFill/>
                    </a:lnT>
                    <a:lnB>
                      <a:noFill/>
                    </a:lnB>
                    <a:noFill/>
                  </a:tcPr>
                </a:tc>
                <a:tc>
                  <a:txBody>
                    <a:bodyPr/>
                    <a:lstStyle/>
                    <a:p>
                      <a:pPr>
                        <a:buNone/>
                      </a:pPr>
                      <a:r>
                        <a:rPr lang="en-GB" sz="2100"/>
                        <a:t>Failed intention</a:t>
                      </a:r>
                    </a:p>
                  </a:txBody>
                  <a:tcPr marL="109188" marR="109188" marT="54594" marB="54594" anchor="ctr">
                    <a:lnL>
                      <a:noFill/>
                    </a:lnL>
                    <a:lnR>
                      <a:noFill/>
                    </a:lnR>
                    <a:lnT>
                      <a:noFill/>
                    </a:lnT>
                    <a:lnB>
                      <a:noFill/>
                    </a:lnB>
                    <a:noFill/>
                  </a:tcPr>
                </a:tc>
                <a:extLst>
                  <a:ext uri="{0D108BD9-81ED-4DB2-BD59-A6C34878D82A}">
                    <a16:rowId xmlns:a16="http://schemas.microsoft.com/office/drawing/2014/main" val="3461293595"/>
                  </a:ext>
                </a:extLst>
              </a:tr>
              <a:tr h="807989">
                <a:tc>
                  <a:txBody>
                    <a:bodyPr/>
                    <a:lstStyle/>
                    <a:p>
                      <a:pPr>
                        <a:buNone/>
                      </a:pPr>
                      <a:r>
                        <a:rPr lang="en-GB" sz="2100"/>
                        <a:t>Constructive</a:t>
                      </a:r>
                    </a:p>
                  </a:txBody>
                  <a:tcPr marL="109188" marR="109188" marT="54594" marB="54594" anchor="ctr">
                    <a:lnL>
                      <a:noFill/>
                    </a:lnL>
                    <a:lnR>
                      <a:noFill/>
                    </a:lnR>
                    <a:lnT>
                      <a:noFill/>
                    </a:lnT>
                    <a:lnB>
                      <a:noFill/>
                    </a:lnB>
                    <a:noFill/>
                  </a:tcPr>
                </a:tc>
                <a:tc>
                  <a:txBody>
                    <a:bodyPr/>
                    <a:lstStyle/>
                    <a:p>
                      <a:pPr>
                        <a:buNone/>
                      </a:pPr>
                      <a:r>
                        <a:rPr lang="en-GB" sz="2100"/>
                        <a:t>Equitable ownership</a:t>
                      </a:r>
                    </a:p>
                  </a:txBody>
                  <a:tcPr marL="109188" marR="109188" marT="54594" marB="54594" anchor="ctr">
                    <a:lnL>
                      <a:noFill/>
                    </a:lnL>
                    <a:lnR>
                      <a:noFill/>
                    </a:lnR>
                    <a:lnT>
                      <a:noFill/>
                    </a:lnT>
                    <a:lnB>
                      <a:noFill/>
                    </a:lnB>
                    <a:noFill/>
                  </a:tcPr>
                </a:tc>
                <a:tc>
                  <a:txBody>
                    <a:bodyPr/>
                    <a:lstStyle/>
                    <a:p>
                      <a:pPr>
                        <a:buNone/>
                      </a:pPr>
                      <a:r>
                        <a:rPr lang="en-GB" sz="2100"/>
                        <a:t>Prevent injustice</a:t>
                      </a:r>
                    </a:p>
                  </a:txBody>
                  <a:tcPr marL="109188" marR="109188" marT="54594" marB="54594" anchor="ctr">
                    <a:lnL>
                      <a:noFill/>
                    </a:lnL>
                    <a:lnR>
                      <a:noFill/>
                    </a:lnR>
                    <a:lnT>
                      <a:noFill/>
                    </a:lnT>
                    <a:lnB>
                      <a:noFill/>
                    </a:lnB>
                    <a:noFill/>
                  </a:tcPr>
                </a:tc>
                <a:tc>
                  <a:txBody>
                    <a:bodyPr/>
                    <a:lstStyle/>
                    <a:p>
                      <a:pPr>
                        <a:buNone/>
                      </a:pPr>
                      <a:r>
                        <a:rPr lang="en-GB" sz="2100"/>
                        <a:t>Fairness</a:t>
                      </a:r>
                    </a:p>
                  </a:txBody>
                  <a:tcPr marL="109188" marR="109188" marT="54594" marB="54594" anchor="ctr">
                    <a:lnL>
                      <a:noFill/>
                    </a:lnL>
                    <a:lnR>
                      <a:noFill/>
                    </a:lnR>
                    <a:lnT>
                      <a:noFill/>
                    </a:lnT>
                    <a:lnB>
                      <a:noFill/>
                    </a:lnB>
                    <a:noFill/>
                  </a:tcPr>
                </a:tc>
                <a:extLst>
                  <a:ext uri="{0D108BD9-81ED-4DB2-BD59-A6C34878D82A}">
                    <a16:rowId xmlns:a16="http://schemas.microsoft.com/office/drawing/2014/main" val="873912511"/>
                  </a:ext>
                </a:extLst>
              </a:tr>
              <a:tr h="807989">
                <a:tc>
                  <a:txBody>
                    <a:bodyPr/>
                    <a:lstStyle/>
                    <a:p>
                      <a:pPr>
                        <a:buNone/>
                      </a:pPr>
                      <a:r>
                        <a:rPr lang="en-GB" sz="2100"/>
                        <a:t>Charitable</a:t>
                      </a:r>
                    </a:p>
                  </a:txBody>
                  <a:tcPr marL="109188" marR="109188" marT="54594" marB="54594" anchor="ctr">
                    <a:lnL>
                      <a:noFill/>
                    </a:lnL>
                    <a:lnR>
                      <a:noFill/>
                    </a:lnR>
                    <a:lnT>
                      <a:noFill/>
                    </a:lnT>
                    <a:lnB>
                      <a:noFill/>
                    </a:lnB>
                    <a:noFill/>
                  </a:tcPr>
                </a:tc>
                <a:tc>
                  <a:txBody>
                    <a:bodyPr/>
                    <a:lstStyle/>
                    <a:p>
                      <a:pPr>
                        <a:buNone/>
                      </a:pPr>
                      <a:r>
                        <a:rPr lang="en-GB" sz="2100"/>
                        <a:t>Public benefit</a:t>
                      </a:r>
                    </a:p>
                  </a:txBody>
                  <a:tcPr marL="109188" marR="109188" marT="54594" marB="54594" anchor="ctr">
                    <a:lnL>
                      <a:noFill/>
                    </a:lnL>
                    <a:lnR>
                      <a:noFill/>
                    </a:lnR>
                    <a:lnT>
                      <a:noFill/>
                    </a:lnT>
                    <a:lnB>
                      <a:noFill/>
                    </a:lnB>
                    <a:noFill/>
                  </a:tcPr>
                </a:tc>
                <a:tc>
                  <a:txBody>
                    <a:bodyPr/>
                    <a:lstStyle/>
                    <a:p>
                      <a:pPr>
                        <a:buNone/>
                      </a:pPr>
                      <a:r>
                        <a:rPr lang="en-GB" sz="2100"/>
                        <a:t>Statutory compliance</a:t>
                      </a:r>
                    </a:p>
                  </a:txBody>
                  <a:tcPr marL="109188" marR="109188" marT="54594" marB="54594" anchor="ctr">
                    <a:lnL>
                      <a:noFill/>
                    </a:lnL>
                    <a:lnR>
                      <a:noFill/>
                    </a:lnR>
                    <a:lnT>
                      <a:noFill/>
                    </a:lnT>
                    <a:lnB>
                      <a:noFill/>
                    </a:lnB>
                    <a:noFill/>
                  </a:tcPr>
                </a:tc>
                <a:tc>
                  <a:txBody>
                    <a:bodyPr/>
                    <a:lstStyle/>
                    <a:p>
                      <a:pPr>
                        <a:buNone/>
                      </a:pPr>
                      <a:r>
                        <a:rPr lang="en-GB" sz="2100" dirty="0"/>
                        <a:t>Public good</a:t>
                      </a:r>
                    </a:p>
                  </a:txBody>
                  <a:tcPr marL="109188" marR="109188" marT="54594" marB="54594" anchor="ctr">
                    <a:lnL>
                      <a:noFill/>
                    </a:lnL>
                    <a:lnR>
                      <a:noFill/>
                    </a:lnR>
                    <a:lnT>
                      <a:noFill/>
                    </a:lnT>
                    <a:lnB>
                      <a:noFill/>
                    </a:lnB>
                    <a:noFill/>
                  </a:tcPr>
                </a:tc>
                <a:extLst>
                  <a:ext uri="{0D108BD9-81ED-4DB2-BD59-A6C34878D82A}">
                    <a16:rowId xmlns:a16="http://schemas.microsoft.com/office/drawing/2014/main" val="2759020716"/>
                  </a:ext>
                </a:extLst>
              </a:tr>
            </a:tbl>
          </a:graphicData>
        </a:graphic>
      </p:graphicFrame>
    </p:spTree>
    <p:extLst>
      <p:ext uri="{BB962C8B-B14F-4D97-AF65-F5344CB8AC3E}">
        <p14:creationId xmlns:p14="http://schemas.microsoft.com/office/powerpoint/2010/main" val="1820207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26849-FC02-D881-3D73-2242F0D66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8F24C-8AC4-66E0-184B-71D5A8CA045D}"/>
              </a:ext>
            </a:extLst>
          </p:cNvPr>
          <p:cNvSpPr>
            <a:spLocks noGrp="1"/>
          </p:cNvSpPr>
          <p:nvPr>
            <p:ph type="title"/>
          </p:nvPr>
        </p:nvSpPr>
        <p:spPr/>
        <p:txBody>
          <a:bodyPr>
            <a:noAutofit/>
          </a:bodyPr>
          <a:lstStyle/>
          <a:p>
            <a:r>
              <a:rPr lang="en-GB" sz="4000" b="1" dirty="0">
                <a:solidFill>
                  <a:srgbClr val="C00000"/>
                </a:solidFill>
                <a:latin typeface="+mn-lt"/>
              </a:rPr>
              <a:t>Summary</a:t>
            </a:r>
          </a:p>
        </p:txBody>
      </p:sp>
      <p:sp>
        <p:nvSpPr>
          <p:cNvPr id="3" name="Content Placeholder 2">
            <a:extLst>
              <a:ext uri="{FF2B5EF4-FFF2-40B4-BE49-F238E27FC236}">
                <a16:creationId xmlns:a16="http://schemas.microsoft.com/office/drawing/2014/main" id="{917EA585-ECD7-B9C9-AD78-DA0040675D72}"/>
              </a:ext>
            </a:extLst>
          </p:cNvPr>
          <p:cNvSpPr>
            <a:spLocks noGrp="1"/>
          </p:cNvSpPr>
          <p:nvPr>
            <p:ph idx="1"/>
          </p:nvPr>
        </p:nvSpPr>
        <p:spPr/>
        <p:txBody>
          <a:bodyPr>
            <a:normAutofit lnSpcReduction="10000"/>
          </a:bodyPr>
          <a:lstStyle/>
          <a:p>
            <a:r>
              <a:rPr lang="en-GB" sz="3600" dirty="0"/>
              <a:t>Equity remains a vital component of English law, providing flexibility and moral oversight through trusts and fiduciary obligations. Express trusts exemplify equity’s capacity to separate legal and beneficial ownership, while diverse trust types reflect equity’s adaptability to varied social and commercial contexts. Although equity introduces discretion, its principles are now firmly embedded within a coherent legal framework that balances certainty with justice.</a:t>
            </a:r>
          </a:p>
        </p:txBody>
      </p:sp>
      <p:sp>
        <p:nvSpPr>
          <p:cNvPr id="4" name="Footer Placeholder 3">
            <a:extLst>
              <a:ext uri="{FF2B5EF4-FFF2-40B4-BE49-F238E27FC236}">
                <a16:creationId xmlns:a16="http://schemas.microsoft.com/office/drawing/2014/main" id="{537C6BF6-E473-B83F-6DC5-A7599B18158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18CB67FF-8600-58AF-F703-CCD0D4011880}"/>
              </a:ext>
            </a:extLst>
          </p:cNvPr>
          <p:cNvSpPr>
            <a:spLocks noGrp="1"/>
          </p:cNvSpPr>
          <p:nvPr>
            <p:ph type="sldNum" sz="quarter" idx="12"/>
          </p:nvPr>
        </p:nvSpPr>
        <p:spPr/>
        <p:txBody>
          <a:bodyPr/>
          <a:lstStyle/>
          <a:p>
            <a:fld id="{2B89A94E-C5F3-49F1-B919-A2B9564354F6}" type="slidenum">
              <a:rPr lang="en-GB" smtClean="0"/>
              <a:t>21</a:t>
            </a:fld>
            <a:endParaRPr lang="en-GB"/>
          </a:p>
        </p:txBody>
      </p:sp>
    </p:spTree>
    <p:extLst>
      <p:ext uri="{BB962C8B-B14F-4D97-AF65-F5344CB8AC3E}">
        <p14:creationId xmlns:p14="http://schemas.microsoft.com/office/powerpoint/2010/main" val="700698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E6A24-485E-3D8F-5CB6-D1D912065F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DA8364-DDEA-C055-BB2E-39CC3B5123BB}"/>
              </a:ext>
            </a:extLst>
          </p:cNvPr>
          <p:cNvSpPr>
            <a:spLocks noGrp="1"/>
          </p:cNvSpPr>
          <p:nvPr>
            <p:ph type="title"/>
          </p:nvPr>
        </p:nvSpPr>
        <p:spPr/>
        <p:txBody>
          <a:bodyPr>
            <a:noAutofit/>
          </a:bodyPr>
          <a:lstStyle/>
          <a:p>
            <a:r>
              <a:rPr lang="en-GB" sz="3600" b="1" dirty="0">
                <a:solidFill>
                  <a:srgbClr val="C00000"/>
                </a:solidFill>
                <a:latin typeface="+mn-lt"/>
              </a:rPr>
              <a:t>Problem Question 1 – Creation of an Express Trust</a:t>
            </a:r>
          </a:p>
        </p:txBody>
      </p:sp>
      <p:sp>
        <p:nvSpPr>
          <p:cNvPr id="3" name="Content Placeholder 2">
            <a:extLst>
              <a:ext uri="{FF2B5EF4-FFF2-40B4-BE49-F238E27FC236}">
                <a16:creationId xmlns:a16="http://schemas.microsoft.com/office/drawing/2014/main" id="{0F309DEB-8FEB-8EAD-597E-E9F97E2A6057}"/>
              </a:ext>
            </a:extLst>
          </p:cNvPr>
          <p:cNvSpPr>
            <a:spLocks noGrp="1"/>
          </p:cNvSpPr>
          <p:nvPr>
            <p:ph idx="1"/>
          </p:nvPr>
        </p:nvSpPr>
        <p:spPr/>
        <p:txBody>
          <a:bodyPr>
            <a:normAutofit fontScale="85000" lnSpcReduction="10000"/>
          </a:bodyPr>
          <a:lstStyle/>
          <a:p>
            <a:pPr marL="0" indent="0">
              <a:buNone/>
            </a:pPr>
            <a:r>
              <a:rPr lang="en-GB" sz="3600" b="1" dirty="0">
                <a:solidFill>
                  <a:srgbClr val="C00000"/>
                </a:solidFill>
              </a:rPr>
              <a:t>Scenario</a:t>
            </a:r>
          </a:p>
          <a:p>
            <a:r>
              <a:rPr lang="en-GB" sz="3600" dirty="0"/>
              <a:t>Mr Ahmed transfers £200,000 into a bank account in his own name and tells his business partner, “This money is to be used for my children when they are financially responsible.” No written trust document is created. Following Mr Ahmed’s death, his business partner claims the money forms part of the estate and is not held on trust.</a:t>
            </a:r>
          </a:p>
          <a:p>
            <a:pPr marL="0" indent="0">
              <a:buNone/>
            </a:pPr>
            <a:r>
              <a:rPr lang="en-GB" sz="3600" b="1" dirty="0">
                <a:solidFill>
                  <a:srgbClr val="C00000"/>
                </a:solidFill>
              </a:rPr>
              <a:t>Question</a:t>
            </a:r>
          </a:p>
          <a:p>
            <a:r>
              <a:rPr lang="en-GB" sz="3600" dirty="0"/>
              <a:t>Advise whether a valid express trust has been created and explain the rights of the beneficiaries.</a:t>
            </a:r>
          </a:p>
        </p:txBody>
      </p:sp>
      <p:sp>
        <p:nvSpPr>
          <p:cNvPr id="4" name="Footer Placeholder 3">
            <a:extLst>
              <a:ext uri="{FF2B5EF4-FFF2-40B4-BE49-F238E27FC236}">
                <a16:creationId xmlns:a16="http://schemas.microsoft.com/office/drawing/2014/main" id="{77A64F4E-E234-FFEE-062C-3029C53E015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B459782-AAEA-B0BF-8FF0-E2CBE3C870F0}"/>
              </a:ext>
            </a:extLst>
          </p:cNvPr>
          <p:cNvSpPr>
            <a:spLocks noGrp="1"/>
          </p:cNvSpPr>
          <p:nvPr>
            <p:ph type="sldNum" sz="quarter" idx="12"/>
          </p:nvPr>
        </p:nvSpPr>
        <p:spPr/>
        <p:txBody>
          <a:bodyPr/>
          <a:lstStyle/>
          <a:p>
            <a:fld id="{2B89A94E-C5F3-49F1-B919-A2B9564354F6}" type="slidenum">
              <a:rPr lang="en-GB" smtClean="0"/>
              <a:t>22</a:t>
            </a:fld>
            <a:endParaRPr lang="en-GB"/>
          </a:p>
        </p:txBody>
      </p:sp>
    </p:spTree>
    <p:extLst>
      <p:ext uri="{BB962C8B-B14F-4D97-AF65-F5344CB8AC3E}">
        <p14:creationId xmlns:p14="http://schemas.microsoft.com/office/powerpoint/2010/main" val="2252063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4911-4D77-AE43-81CA-D28E58189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6E37F0-7D71-085C-956F-4416BC22D76E}"/>
              </a:ext>
            </a:extLst>
          </p:cNvPr>
          <p:cNvSpPr>
            <a:spLocks noGrp="1"/>
          </p:cNvSpPr>
          <p:nvPr>
            <p:ph type="title"/>
          </p:nvPr>
        </p:nvSpPr>
        <p:spPr/>
        <p:txBody>
          <a:bodyPr>
            <a:noAutofit/>
          </a:bodyPr>
          <a:lstStyle/>
          <a:p>
            <a:r>
              <a:rPr lang="en-GB" sz="3600" b="1" dirty="0">
                <a:solidFill>
                  <a:srgbClr val="C00000"/>
                </a:solidFill>
              </a:rPr>
              <a:t>Answer</a:t>
            </a:r>
          </a:p>
        </p:txBody>
      </p:sp>
      <p:sp>
        <p:nvSpPr>
          <p:cNvPr id="3" name="Content Placeholder 2">
            <a:extLst>
              <a:ext uri="{FF2B5EF4-FFF2-40B4-BE49-F238E27FC236}">
                <a16:creationId xmlns:a16="http://schemas.microsoft.com/office/drawing/2014/main" id="{454F5E86-7532-7AEB-C8CF-00A397C3102F}"/>
              </a:ext>
            </a:extLst>
          </p:cNvPr>
          <p:cNvSpPr>
            <a:spLocks noGrp="1"/>
          </p:cNvSpPr>
          <p:nvPr>
            <p:ph idx="1"/>
          </p:nvPr>
        </p:nvSpPr>
        <p:spPr/>
        <p:txBody>
          <a:bodyPr>
            <a:normAutofit/>
          </a:bodyPr>
          <a:lstStyle/>
          <a:p>
            <a:r>
              <a:rPr lang="en-GB" sz="3600" dirty="0"/>
              <a:t>To establish a valid express trust under English law, the three certainties—</a:t>
            </a:r>
            <a:r>
              <a:rPr lang="en-GB" sz="3600" b="1" dirty="0">
                <a:solidFill>
                  <a:srgbClr val="C00000"/>
                </a:solidFill>
              </a:rPr>
              <a:t>intention, subject matter, and objects </a:t>
            </a:r>
            <a:r>
              <a:rPr lang="en-GB" sz="3600" dirty="0"/>
              <a:t>must be satisfied (</a:t>
            </a:r>
            <a:r>
              <a:rPr lang="en-GB" sz="3600" i="1" dirty="0"/>
              <a:t>Knight v Knight</a:t>
            </a:r>
            <a:r>
              <a:rPr lang="en-GB" sz="3600" dirty="0"/>
              <a:t> (1840)).</a:t>
            </a:r>
          </a:p>
        </p:txBody>
      </p:sp>
      <p:sp>
        <p:nvSpPr>
          <p:cNvPr id="4" name="Footer Placeholder 3">
            <a:extLst>
              <a:ext uri="{FF2B5EF4-FFF2-40B4-BE49-F238E27FC236}">
                <a16:creationId xmlns:a16="http://schemas.microsoft.com/office/drawing/2014/main" id="{EC359319-D32F-539E-DBDC-325353F03EC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B9B02DCB-37CA-5EC0-5CCA-8D1871C8DA27}"/>
              </a:ext>
            </a:extLst>
          </p:cNvPr>
          <p:cNvSpPr>
            <a:spLocks noGrp="1"/>
          </p:cNvSpPr>
          <p:nvPr>
            <p:ph type="sldNum" sz="quarter" idx="12"/>
          </p:nvPr>
        </p:nvSpPr>
        <p:spPr/>
        <p:txBody>
          <a:bodyPr/>
          <a:lstStyle/>
          <a:p>
            <a:fld id="{2B89A94E-C5F3-49F1-B919-A2B9564354F6}" type="slidenum">
              <a:rPr lang="en-GB" smtClean="0"/>
              <a:t>23</a:t>
            </a:fld>
            <a:endParaRPr lang="en-GB"/>
          </a:p>
        </p:txBody>
      </p:sp>
    </p:spTree>
    <p:extLst>
      <p:ext uri="{BB962C8B-B14F-4D97-AF65-F5344CB8AC3E}">
        <p14:creationId xmlns:p14="http://schemas.microsoft.com/office/powerpoint/2010/main" val="3709408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5214C-57C8-63D1-6AF8-11ECD101D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33075-23A3-0B76-7B8B-DD9D1A3EF9F9}"/>
              </a:ext>
            </a:extLst>
          </p:cNvPr>
          <p:cNvSpPr>
            <a:spLocks noGrp="1"/>
          </p:cNvSpPr>
          <p:nvPr>
            <p:ph type="title"/>
          </p:nvPr>
        </p:nvSpPr>
        <p:spPr/>
        <p:txBody>
          <a:bodyPr>
            <a:noAutofit/>
          </a:bodyPr>
          <a:lstStyle/>
          <a:p>
            <a:r>
              <a:rPr lang="en-GB" sz="3600" b="1" dirty="0">
                <a:solidFill>
                  <a:srgbClr val="C00000"/>
                </a:solidFill>
                <a:latin typeface="+mn-lt"/>
              </a:rPr>
              <a:t>Answer</a:t>
            </a:r>
          </a:p>
        </p:txBody>
      </p:sp>
      <p:sp>
        <p:nvSpPr>
          <p:cNvPr id="3" name="Content Placeholder 2">
            <a:extLst>
              <a:ext uri="{FF2B5EF4-FFF2-40B4-BE49-F238E27FC236}">
                <a16:creationId xmlns:a16="http://schemas.microsoft.com/office/drawing/2014/main" id="{886305DD-EEA1-07A0-69C2-3ECA0D42DC90}"/>
              </a:ext>
            </a:extLst>
          </p:cNvPr>
          <p:cNvSpPr>
            <a:spLocks noGrp="1"/>
          </p:cNvSpPr>
          <p:nvPr>
            <p:ph idx="1"/>
          </p:nvPr>
        </p:nvSpPr>
        <p:spPr/>
        <p:txBody>
          <a:bodyPr>
            <a:normAutofit fontScale="77500" lnSpcReduction="20000"/>
          </a:bodyPr>
          <a:lstStyle/>
          <a:p>
            <a:pPr marL="0" indent="0">
              <a:buNone/>
            </a:pPr>
            <a:r>
              <a:rPr lang="en-GB" sz="3600" dirty="0"/>
              <a:t>To establish a valid express trust under English law, the three certainties - </a:t>
            </a:r>
            <a:r>
              <a:rPr lang="en-GB" sz="3600" b="1" dirty="0">
                <a:solidFill>
                  <a:srgbClr val="C00000"/>
                </a:solidFill>
              </a:rPr>
              <a:t>intention, subject matter, and objects </a:t>
            </a:r>
            <a:r>
              <a:rPr lang="en-GB" sz="3600" dirty="0"/>
              <a:t>must be satisfied (</a:t>
            </a:r>
            <a:r>
              <a:rPr lang="en-GB" sz="3600" i="1" dirty="0"/>
              <a:t>Knight v Knight</a:t>
            </a:r>
            <a:r>
              <a:rPr lang="en-GB" sz="3600" dirty="0"/>
              <a:t> (1840)).</a:t>
            </a:r>
          </a:p>
          <a:p>
            <a:pPr marL="0" indent="0">
              <a:buNone/>
            </a:pPr>
            <a:r>
              <a:rPr lang="en-GB" sz="3600" b="1" dirty="0">
                <a:solidFill>
                  <a:srgbClr val="C00000"/>
                </a:solidFill>
              </a:rPr>
              <a:t>Certainty of Intention</a:t>
            </a:r>
          </a:p>
          <a:p>
            <a:r>
              <a:rPr lang="en-GB" sz="3600" dirty="0"/>
              <a:t>The statement “this money is to be used for my children” indicates an intention to benefit third parties. Courts assess intention objectively (</a:t>
            </a:r>
            <a:r>
              <a:rPr lang="en-GB" sz="3600" i="1" dirty="0"/>
              <a:t>Paul v Constance</a:t>
            </a:r>
            <a:r>
              <a:rPr lang="en-GB" sz="3600" dirty="0"/>
              <a:t> [1977]). Although informal, the words demonstrate a clear intention to create a trust rather than a mere moral obligation.</a:t>
            </a:r>
          </a:p>
          <a:p>
            <a:pPr marL="0" indent="0">
              <a:buNone/>
            </a:pPr>
            <a:r>
              <a:rPr lang="en-GB" sz="3600" b="1" dirty="0">
                <a:solidFill>
                  <a:srgbClr val="C00000"/>
                </a:solidFill>
              </a:rPr>
              <a:t>Certainty of Subject Matter</a:t>
            </a:r>
          </a:p>
          <a:p>
            <a:r>
              <a:rPr lang="en-GB" sz="3600" dirty="0"/>
              <a:t>The £200,000 is clearly identifiable trust property, satisfying the requirement established in </a:t>
            </a:r>
            <a:r>
              <a:rPr lang="en-GB" sz="3600" i="1" dirty="0"/>
              <a:t>Palmer v Simmonds</a:t>
            </a:r>
            <a:r>
              <a:rPr lang="en-GB" sz="3600" dirty="0"/>
              <a:t> (1854).</a:t>
            </a:r>
          </a:p>
          <a:p>
            <a:endParaRPr lang="en-GB" sz="3600" dirty="0"/>
          </a:p>
        </p:txBody>
      </p:sp>
      <p:sp>
        <p:nvSpPr>
          <p:cNvPr id="4" name="Footer Placeholder 3">
            <a:extLst>
              <a:ext uri="{FF2B5EF4-FFF2-40B4-BE49-F238E27FC236}">
                <a16:creationId xmlns:a16="http://schemas.microsoft.com/office/drawing/2014/main" id="{97F24BB2-DB30-F889-5233-847DBA263DD9}"/>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AF07BB78-4F18-7402-883F-CCF54612EBD6}"/>
              </a:ext>
            </a:extLst>
          </p:cNvPr>
          <p:cNvSpPr>
            <a:spLocks noGrp="1"/>
          </p:cNvSpPr>
          <p:nvPr>
            <p:ph type="sldNum" sz="quarter" idx="12"/>
          </p:nvPr>
        </p:nvSpPr>
        <p:spPr/>
        <p:txBody>
          <a:bodyPr/>
          <a:lstStyle/>
          <a:p>
            <a:fld id="{2B89A94E-C5F3-49F1-B919-A2B9564354F6}" type="slidenum">
              <a:rPr lang="en-GB" smtClean="0"/>
              <a:t>24</a:t>
            </a:fld>
            <a:endParaRPr lang="en-GB"/>
          </a:p>
        </p:txBody>
      </p:sp>
    </p:spTree>
    <p:extLst>
      <p:ext uri="{BB962C8B-B14F-4D97-AF65-F5344CB8AC3E}">
        <p14:creationId xmlns:p14="http://schemas.microsoft.com/office/powerpoint/2010/main" val="1813441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618EB-FCD2-B29A-DCCD-BC54BCBA4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36C44-2F0A-0776-6536-774BA6858C27}"/>
              </a:ext>
            </a:extLst>
          </p:cNvPr>
          <p:cNvSpPr>
            <a:spLocks noGrp="1"/>
          </p:cNvSpPr>
          <p:nvPr>
            <p:ph type="title"/>
          </p:nvPr>
        </p:nvSpPr>
        <p:spPr/>
        <p:txBody>
          <a:bodyPr>
            <a:noAutofit/>
          </a:bodyPr>
          <a:lstStyle/>
          <a:p>
            <a:r>
              <a:rPr lang="en-GB" sz="3600" b="1" dirty="0">
                <a:solidFill>
                  <a:srgbClr val="C00000"/>
                </a:solidFill>
                <a:latin typeface="+mn-lt"/>
              </a:rPr>
              <a:t>Answer</a:t>
            </a:r>
          </a:p>
        </p:txBody>
      </p:sp>
      <p:sp>
        <p:nvSpPr>
          <p:cNvPr id="3" name="Content Placeholder 2">
            <a:extLst>
              <a:ext uri="{FF2B5EF4-FFF2-40B4-BE49-F238E27FC236}">
                <a16:creationId xmlns:a16="http://schemas.microsoft.com/office/drawing/2014/main" id="{D9B6D5EC-3DE7-7B7F-971C-AFD27405C072}"/>
              </a:ext>
            </a:extLst>
          </p:cNvPr>
          <p:cNvSpPr>
            <a:spLocks noGrp="1"/>
          </p:cNvSpPr>
          <p:nvPr>
            <p:ph idx="1"/>
          </p:nvPr>
        </p:nvSpPr>
        <p:spPr/>
        <p:txBody>
          <a:bodyPr>
            <a:normAutofit fontScale="85000" lnSpcReduction="10000"/>
          </a:bodyPr>
          <a:lstStyle/>
          <a:p>
            <a:pPr marL="0" indent="0">
              <a:buNone/>
            </a:pPr>
            <a:r>
              <a:rPr lang="en-GB" sz="3600" b="1" dirty="0">
                <a:solidFill>
                  <a:srgbClr val="C00000"/>
                </a:solidFill>
              </a:rPr>
              <a:t>Certainty of Objects</a:t>
            </a:r>
          </a:p>
          <a:p>
            <a:r>
              <a:rPr lang="en-GB" sz="3600" dirty="0"/>
              <a:t>The phrase “my children” constitutes a clearly defined class of beneficiaries. However, the condition “when they are financially responsible” introduces uncertainty. Nevertheless, courts have accepted flexible criteria where trustees can reasonably determine eligibility (</a:t>
            </a:r>
            <a:r>
              <a:rPr lang="en-GB" sz="3600" i="1" dirty="0"/>
              <a:t>McPhail v Doulton</a:t>
            </a:r>
            <a:r>
              <a:rPr lang="en-GB" sz="3600" dirty="0"/>
              <a:t> [1971]).</a:t>
            </a:r>
          </a:p>
          <a:p>
            <a:pPr marL="0" indent="0">
              <a:buNone/>
            </a:pPr>
            <a:r>
              <a:rPr lang="en-GB" sz="3600" b="1" dirty="0">
                <a:solidFill>
                  <a:srgbClr val="C00000"/>
                </a:solidFill>
              </a:rPr>
              <a:t>Formalities</a:t>
            </a:r>
          </a:p>
          <a:p>
            <a:r>
              <a:rPr lang="en-GB" sz="3600" dirty="0"/>
              <a:t>As the trust concerns money rather than land, no written evidence is required under section 53 Law of Property Act 1925.</a:t>
            </a:r>
          </a:p>
        </p:txBody>
      </p:sp>
      <p:sp>
        <p:nvSpPr>
          <p:cNvPr id="4" name="Footer Placeholder 3">
            <a:extLst>
              <a:ext uri="{FF2B5EF4-FFF2-40B4-BE49-F238E27FC236}">
                <a16:creationId xmlns:a16="http://schemas.microsoft.com/office/drawing/2014/main" id="{7877C15C-7859-CC13-6516-21FFC706590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E3E6706-4731-403F-1A7E-F760EC5CDF7C}"/>
              </a:ext>
            </a:extLst>
          </p:cNvPr>
          <p:cNvSpPr>
            <a:spLocks noGrp="1"/>
          </p:cNvSpPr>
          <p:nvPr>
            <p:ph type="sldNum" sz="quarter" idx="12"/>
          </p:nvPr>
        </p:nvSpPr>
        <p:spPr/>
        <p:txBody>
          <a:bodyPr/>
          <a:lstStyle/>
          <a:p>
            <a:fld id="{2B89A94E-C5F3-49F1-B919-A2B9564354F6}" type="slidenum">
              <a:rPr lang="en-GB" smtClean="0"/>
              <a:t>25</a:t>
            </a:fld>
            <a:endParaRPr lang="en-GB"/>
          </a:p>
        </p:txBody>
      </p:sp>
    </p:spTree>
    <p:extLst>
      <p:ext uri="{BB962C8B-B14F-4D97-AF65-F5344CB8AC3E}">
        <p14:creationId xmlns:p14="http://schemas.microsoft.com/office/powerpoint/2010/main" val="1984274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3D1B1-A671-932E-A32C-D0A9ED0B3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75E67-D288-3601-D4B4-939252CB39DC}"/>
              </a:ext>
            </a:extLst>
          </p:cNvPr>
          <p:cNvSpPr>
            <a:spLocks noGrp="1"/>
          </p:cNvSpPr>
          <p:nvPr>
            <p:ph type="title"/>
          </p:nvPr>
        </p:nvSpPr>
        <p:spPr/>
        <p:txBody>
          <a:bodyPr>
            <a:noAutofit/>
          </a:bodyPr>
          <a:lstStyle/>
          <a:p>
            <a:r>
              <a:rPr lang="en-GB" sz="3600" b="1" dirty="0">
                <a:solidFill>
                  <a:srgbClr val="C00000"/>
                </a:solidFill>
                <a:latin typeface="+mn-lt"/>
              </a:rPr>
              <a:t>Answer</a:t>
            </a:r>
          </a:p>
        </p:txBody>
      </p:sp>
      <p:sp>
        <p:nvSpPr>
          <p:cNvPr id="3" name="Content Placeholder 2">
            <a:extLst>
              <a:ext uri="{FF2B5EF4-FFF2-40B4-BE49-F238E27FC236}">
                <a16:creationId xmlns:a16="http://schemas.microsoft.com/office/drawing/2014/main" id="{16DC353F-B2FB-5937-60AD-EF04F0DF6434}"/>
              </a:ext>
            </a:extLst>
          </p:cNvPr>
          <p:cNvSpPr>
            <a:spLocks noGrp="1"/>
          </p:cNvSpPr>
          <p:nvPr>
            <p:ph idx="1"/>
          </p:nvPr>
        </p:nvSpPr>
        <p:spPr/>
        <p:txBody>
          <a:bodyPr>
            <a:normAutofit fontScale="92500" lnSpcReduction="20000"/>
          </a:bodyPr>
          <a:lstStyle/>
          <a:p>
            <a:pPr marL="0" indent="0">
              <a:buNone/>
            </a:pPr>
            <a:r>
              <a:rPr lang="en-GB" sz="3600" b="1" dirty="0">
                <a:solidFill>
                  <a:srgbClr val="C00000"/>
                </a:solidFill>
              </a:rPr>
              <a:t>Rights of Beneficiaries</a:t>
            </a:r>
          </a:p>
          <a:p>
            <a:r>
              <a:rPr lang="en-GB" sz="3600" dirty="0"/>
              <a:t>The children hold equitable proprietary rights, including the right to enforce the trust and to seek remedies for breach. Once all beneficiaries are of full age and capacity, they may collectively demand the trust property (</a:t>
            </a:r>
            <a:r>
              <a:rPr lang="en-GB" sz="3600" i="1" dirty="0"/>
              <a:t>Saunders v Vautier</a:t>
            </a:r>
            <a:r>
              <a:rPr lang="en-GB" sz="3600" dirty="0"/>
              <a:t> (1841)).</a:t>
            </a:r>
          </a:p>
          <a:p>
            <a:pPr marL="0" indent="0">
              <a:buNone/>
            </a:pPr>
            <a:r>
              <a:rPr lang="en-GB" sz="3600" b="1" dirty="0">
                <a:solidFill>
                  <a:srgbClr val="C00000"/>
                </a:solidFill>
              </a:rPr>
              <a:t>Conclusion</a:t>
            </a:r>
          </a:p>
          <a:p>
            <a:r>
              <a:rPr lang="en-GB" sz="3600" dirty="0"/>
              <a:t>A valid express trust is likely to exist. The funds do not form part of the estate, and the beneficiaries may enforce their equitable rights against the trustee.</a:t>
            </a:r>
          </a:p>
        </p:txBody>
      </p:sp>
      <p:sp>
        <p:nvSpPr>
          <p:cNvPr id="4" name="Footer Placeholder 3">
            <a:extLst>
              <a:ext uri="{FF2B5EF4-FFF2-40B4-BE49-F238E27FC236}">
                <a16:creationId xmlns:a16="http://schemas.microsoft.com/office/drawing/2014/main" id="{7335F1D8-1FDB-EB0E-583A-70D0CFB3B19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C226039-9EFE-E07B-BC67-D9B7C4BEDD7B}"/>
              </a:ext>
            </a:extLst>
          </p:cNvPr>
          <p:cNvSpPr>
            <a:spLocks noGrp="1"/>
          </p:cNvSpPr>
          <p:nvPr>
            <p:ph type="sldNum" sz="quarter" idx="12"/>
          </p:nvPr>
        </p:nvSpPr>
        <p:spPr/>
        <p:txBody>
          <a:bodyPr/>
          <a:lstStyle/>
          <a:p>
            <a:fld id="{2B89A94E-C5F3-49F1-B919-A2B9564354F6}" type="slidenum">
              <a:rPr lang="en-GB" smtClean="0"/>
              <a:t>26</a:t>
            </a:fld>
            <a:endParaRPr lang="en-GB"/>
          </a:p>
        </p:txBody>
      </p:sp>
    </p:spTree>
    <p:extLst>
      <p:ext uri="{BB962C8B-B14F-4D97-AF65-F5344CB8AC3E}">
        <p14:creationId xmlns:p14="http://schemas.microsoft.com/office/powerpoint/2010/main" val="3511767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BDDF-1331-58BC-86E9-CDDD31753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58F16-7B0C-AE12-E695-76D394BDA3FC}"/>
              </a:ext>
            </a:extLst>
          </p:cNvPr>
          <p:cNvSpPr>
            <a:spLocks noGrp="1"/>
          </p:cNvSpPr>
          <p:nvPr>
            <p:ph type="title"/>
          </p:nvPr>
        </p:nvSpPr>
        <p:spPr/>
        <p:txBody>
          <a:bodyPr>
            <a:noAutofit/>
          </a:bodyPr>
          <a:lstStyle/>
          <a:p>
            <a:r>
              <a:rPr lang="en-GB" sz="3600" b="1" dirty="0">
                <a:solidFill>
                  <a:srgbClr val="C00000"/>
                </a:solidFill>
                <a:latin typeface="+mn-lt"/>
              </a:rPr>
              <a:t>Problem Question 2 – Types of Trusts and Equitable Obligations</a:t>
            </a:r>
          </a:p>
        </p:txBody>
      </p:sp>
      <p:sp>
        <p:nvSpPr>
          <p:cNvPr id="3" name="Content Placeholder 2">
            <a:extLst>
              <a:ext uri="{FF2B5EF4-FFF2-40B4-BE49-F238E27FC236}">
                <a16:creationId xmlns:a16="http://schemas.microsoft.com/office/drawing/2014/main" id="{499711D7-D79C-726A-B86B-A9D86BDFC5EF}"/>
              </a:ext>
            </a:extLst>
          </p:cNvPr>
          <p:cNvSpPr>
            <a:spLocks noGrp="1"/>
          </p:cNvSpPr>
          <p:nvPr>
            <p:ph idx="1"/>
          </p:nvPr>
        </p:nvSpPr>
        <p:spPr/>
        <p:txBody>
          <a:bodyPr>
            <a:normAutofit fontScale="92500" lnSpcReduction="10000"/>
          </a:bodyPr>
          <a:lstStyle/>
          <a:p>
            <a:pPr marL="0" indent="0">
              <a:buNone/>
            </a:pPr>
            <a:r>
              <a:rPr lang="en-GB" sz="3600" b="1" dirty="0">
                <a:solidFill>
                  <a:srgbClr val="FF0000"/>
                </a:solidFill>
              </a:rPr>
              <a:t>Scenario</a:t>
            </a:r>
          </a:p>
          <a:p>
            <a:r>
              <a:rPr lang="en-GB" sz="3600" dirty="0"/>
              <a:t>Ms Green purchases a house in her sole name using contributions from both herself and her partner, Mr White. There is no express agreement regarding ownership. After separation, Ms Green claims sole ownership of the property.</a:t>
            </a:r>
          </a:p>
          <a:p>
            <a:pPr marL="0" indent="0">
              <a:buNone/>
            </a:pPr>
            <a:r>
              <a:rPr lang="en-GB" sz="3600" b="1" dirty="0">
                <a:solidFill>
                  <a:srgbClr val="FF0000"/>
                </a:solidFill>
              </a:rPr>
              <a:t>Question</a:t>
            </a:r>
          </a:p>
          <a:p>
            <a:r>
              <a:rPr lang="en-GB" sz="3600" dirty="0"/>
              <a:t>Advise Mr White on the type of trust that may arise and the nature of the parties’ rights and obligations.</a:t>
            </a:r>
          </a:p>
        </p:txBody>
      </p:sp>
      <p:sp>
        <p:nvSpPr>
          <p:cNvPr id="4" name="Footer Placeholder 3">
            <a:extLst>
              <a:ext uri="{FF2B5EF4-FFF2-40B4-BE49-F238E27FC236}">
                <a16:creationId xmlns:a16="http://schemas.microsoft.com/office/drawing/2014/main" id="{C139DE88-D945-3A5D-FFF2-2FC69D6EB7B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54AACE3-7850-1FBD-5621-DFFA9A61E194}"/>
              </a:ext>
            </a:extLst>
          </p:cNvPr>
          <p:cNvSpPr>
            <a:spLocks noGrp="1"/>
          </p:cNvSpPr>
          <p:nvPr>
            <p:ph type="sldNum" sz="quarter" idx="12"/>
          </p:nvPr>
        </p:nvSpPr>
        <p:spPr/>
        <p:txBody>
          <a:bodyPr/>
          <a:lstStyle/>
          <a:p>
            <a:fld id="{2B89A94E-C5F3-49F1-B919-A2B9564354F6}" type="slidenum">
              <a:rPr lang="en-GB" smtClean="0"/>
              <a:t>27</a:t>
            </a:fld>
            <a:endParaRPr lang="en-GB"/>
          </a:p>
        </p:txBody>
      </p:sp>
    </p:spTree>
    <p:extLst>
      <p:ext uri="{BB962C8B-B14F-4D97-AF65-F5344CB8AC3E}">
        <p14:creationId xmlns:p14="http://schemas.microsoft.com/office/powerpoint/2010/main" val="1092880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0D6E1-66AD-C087-F631-512B992D4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6A478-8772-FB38-ABBA-72F5FDA6BA8A}"/>
              </a:ext>
            </a:extLst>
          </p:cNvPr>
          <p:cNvSpPr>
            <a:spLocks noGrp="1"/>
          </p:cNvSpPr>
          <p:nvPr>
            <p:ph type="title"/>
          </p:nvPr>
        </p:nvSpPr>
        <p:spPr/>
        <p:txBody>
          <a:bodyPr>
            <a:noAutofit/>
          </a:bodyPr>
          <a:lstStyle/>
          <a:p>
            <a:r>
              <a:rPr lang="en-GB" sz="3600" b="1" dirty="0">
                <a:solidFill>
                  <a:srgbClr val="C00000"/>
                </a:solidFill>
                <a:latin typeface="+mn-lt"/>
              </a:rPr>
              <a:t>Model Answer</a:t>
            </a:r>
          </a:p>
        </p:txBody>
      </p:sp>
      <p:sp>
        <p:nvSpPr>
          <p:cNvPr id="3" name="Content Placeholder 2">
            <a:extLst>
              <a:ext uri="{FF2B5EF4-FFF2-40B4-BE49-F238E27FC236}">
                <a16:creationId xmlns:a16="http://schemas.microsoft.com/office/drawing/2014/main" id="{F68E4321-ABC6-C558-B5A0-FD642CD77EEB}"/>
              </a:ext>
            </a:extLst>
          </p:cNvPr>
          <p:cNvSpPr>
            <a:spLocks noGrp="1"/>
          </p:cNvSpPr>
          <p:nvPr>
            <p:ph idx="1"/>
          </p:nvPr>
        </p:nvSpPr>
        <p:spPr/>
        <p:txBody>
          <a:bodyPr>
            <a:normAutofit/>
          </a:bodyPr>
          <a:lstStyle/>
          <a:p>
            <a:r>
              <a:rPr lang="en-GB" sz="3600" dirty="0"/>
              <a:t>In the absence of an express trust, the court may impose a constructive trust to prevent unconscionable conduct.</a:t>
            </a:r>
          </a:p>
        </p:txBody>
      </p:sp>
      <p:sp>
        <p:nvSpPr>
          <p:cNvPr id="4" name="Footer Placeholder 3">
            <a:extLst>
              <a:ext uri="{FF2B5EF4-FFF2-40B4-BE49-F238E27FC236}">
                <a16:creationId xmlns:a16="http://schemas.microsoft.com/office/drawing/2014/main" id="{436276A8-3FBB-E7B5-103E-E726E8E221A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05F21E43-EFF6-5440-57AF-FBC400A13CBF}"/>
              </a:ext>
            </a:extLst>
          </p:cNvPr>
          <p:cNvSpPr>
            <a:spLocks noGrp="1"/>
          </p:cNvSpPr>
          <p:nvPr>
            <p:ph type="sldNum" sz="quarter" idx="12"/>
          </p:nvPr>
        </p:nvSpPr>
        <p:spPr/>
        <p:txBody>
          <a:bodyPr/>
          <a:lstStyle/>
          <a:p>
            <a:fld id="{2B89A94E-C5F3-49F1-B919-A2B9564354F6}" type="slidenum">
              <a:rPr lang="en-GB" smtClean="0"/>
              <a:t>28</a:t>
            </a:fld>
            <a:endParaRPr lang="en-GB"/>
          </a:p>
        </p:txBody>
      </p:sp>
    </p:spTree>
    <p:extLst>
      <p:ext uri="{BB962C8B-B14F-4D97-AF65-F5344CB8AC3E}">
        <p14:creationId xmlns:p14="http://schemas.microsoft.com/office/powerpoint/2010/main" val="1772437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23381-7EF3-7AC9-8607-C92894603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F3B5C-BFE3-F69A-3935-B9BCCCF61CB3}"/>
              </a:ext>
            </a:extLst>
          </p:cNvPr>
          <p:cNvSpPr>
            <a:spLocks noGrp="1"/>
          </p:cNvSpPr>
          <p:nvPr>
            <p:ph type="title"/>
          </p:nvPr>
        </p:nvSpPr>
        <p:spPr/>
        <p:txBody>
          <a:bodyPr>
            <a:noAutofit/>
          </a:bodyPr>
          <a:lstStyle/>
          <a:p>
            <a:r>
              <a:rPr lang="en-GB" sz="3600" b="1" dirty="0">
                <a:solidFill>
                  <a:srgbClr val="C00000"/>
                </a:solidFill>
                <a:latin typeface="+mn-lt"/>
              </a:rPr>
              <a:t>Model Answer</a:t>
            </a:r>
          </a:p>
        </p:txBody>
      </p:sp>
      <p:sp>
        <p:nvSpPr>
          <p:cNvPr id="3" name="Content Placeholder 2">
            <a:extLst>
              <a:ext uri="{FF2B5EF4-FFF2-40B4-BE49-F238E27FC236}">
                <a16:creationId xmlns:a16="http://schemas.microsoft.com/office/drawing/2014/main" id="{D9C7A13E-C3B1-C32E-1AC3-00DC9D6E6042}"/>
              </a:ext>
            </a:extLst>
          </p:cNvPr>
          <p:cNvSpPr>
            <a:spLocks noGrp="1"/>
          </p:cNvSpPr>
          <p:nvPr>
            <p:ph idx="1"/>
          </p:nvPr>
        </p:nvSpPr>
        <p:spPr/>
        <p:txBody>
          <a:bodyPr>
            <a:normAutofit fontScale="85000" lnSpcReduction="20000"/>
          </a:bodyPr>
          <a:lstStyle/>
          <a:p>
            <a:pPr marL="0" indent="0">
              <a:buNone/>
            </a:pPr>
            <a:r>
              <a:rPr lang="en-GB" sz="3600" b="1" dirty="0">
                <a:solidFill>
                  <a:srgbClr val="FF0000"/>
                </a:solidFill>
              </a:rPr>
              <a:t>Nature of Constructive Trust</a:t>
            </a:r>
          </a:p>
          <a:p>
            <a:r>
              <a:rPr lang="en-GB" sz="3600" dirty="0"/>
              <a:t>A constructive trust arises by operation of law where it would be inequitable for the legal owner to deny another’s beneficial interest (</a:t>
            </a:r>
            <a:r>
              <a:rPr lang="en-GB" sz="3600" i="1" dirty="0"/>
              <a:t>Stack v Dowden</a:t>
            </a:r>
            <a:r>
              <a:rPr lang="en-GB" sz="3600" dirty="0"/>
              <a:t> [2007]). Financial contributions and common intention are central to determining equitable ownership.</a:t>
            </a:r>
          </a:p>
          <a:p>
            <a:pPr marL="0" indent="0">
              <a:buNone/>
            </a:pPr>
            <a:r>
              <a:rPr lang="en-GB" sz="3600" b="1" dirty="0">
                <a:solidFill>
                  <a:srgbClr val="FF0000"/>
                </a:solidFill>
              </a:rPr>
              <a:t>Rights of the Parties</a:t>
            </a:r>
          </a:p>
          <a:p>
            <a:r>
              <a:rPr lang="en-GB" sz="3600" dirty="0"/>
              <a:t>Mr White may acquire an equitable beneficial interest proportionate to his contribution. His right is proprietary and enforceable against Ms Green and third parties, subject to notice.</a:t>
            </a:r>
          </a:p>
        </p:txBody>
      </p:sp>
      <p:sp>
        <p:nvSpPr>
          <p:cNvPr id="4" name="Footer Placeholder 3">
            <a:extLst>
              <a:ext uri="{FF2B5EF4-FFF2-40B4-BE49-F238E27FC236}">
                <a16:creationId xmlns:a16="http://schemas.microsoft.com/office/drawing/2014/main" id="{FC57ED1A-C86E-2FD2-A299-932C6611C628}"/>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71C7CFC9-7FE5-A7D9-8A39-4B86ED6BB067}"/>
              </a:ext>
            </a:extLst>
          </p:cNvPr>
          <p:cNvSpPr>
            <a:spLocks noGrp="1"/>
          </p:cNvSpPr>
          <p:nvPr>
            <p:ph type="sldNum" sz="quarter" idx="12"/>
          </p:nvPr>
        </p:nvSpPr>
        <p:spPr/>
        <p:txBody>
          <a:bodyPr/>
          <a:lstStyle/>
          <a:p>
            <a:fld id="{2B89A94E-C5F3-49F1-B919-A2B9564354F6}" type="slidenum">
              <a:rPr lang="en-GB" smtClean="0"/>
              <a:t>29</a:t>
            </a:fld>
            <a:endParaRPr lang="en-GB"/>
          </a:p>
        </p:txBody>
      </p:sp>
    </p:spTree>
    <p:extLst>
      <p:ext uri="{BB962C8B-B14F-4D97-AF65-F5344CB8AC3E}">
        <p14:creationId xmlns:p14="http://schemas.microsoft.com/office/powerpoint/2010/main" val="119396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4A561-C0A4-68E2-7F1A-84CFD3FF5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A26C3-D052-AD98-EC33-737A161549B7}"/>
              </a:ext>
            </a:extLst>
          </p:cNvPr>
          <p:cNvSpPr>
            <a:spLocks noGrp="1"/>
          </p:cNvSpPr>
          <p:nvPr>
            <p:ph type="title"/>
          </p:nvPr>
        </p:nvSpPr>
        <p:spPr/>
        <p:txBody>
          <a:bodyPr>
            <a:noAutofit/>
          </a:bodyPr>
          <a:lstStyle/>
          <a:p>
            <a:r>
              <a:rPr lang="en-GB" sz="3600" b="1" dirty="0">
                <a:solidFill>
                  <a:srgbClr val="C00000"/>
                </a:solidFill>
                <a:latin typeface="+mn-lt"/>
              </a:rPr>
              <a:t>Model Answer</a:t>
            </a:r>
          </a:p>
        </p:txBody>
      </p:sp>
      <p:sp>
        <p:nvSpPr>
          <p:cNvPr id="3" name="Content Placeholder 2">
            <a:extLst>
              <a:ext uri="{FF2B5EF4-FFF2-40B4-BE49-F238E27FC236}">
                <a16:creationId xmlns:a16="http://schemas.microsoft.com/office/drawing/2014/main" id="{BD5C90C3-9278-1FF2-C9AD-4227ED862268}"/>
              </a:ext>
            </a:extLst>
          </p:cNvPr>
          <p:cNvSpPr>
            <a:spLocks noGrp="1"/>
          </p:cNvSpPr>
          <p:nvPr>
            <p:ph idx="1"/>
          </p:nvPr>
        </p:nvSpPr>
        <p:spPr/>
        <p:txBody>
          <a:bodyPr>
            <a:normAutofit fontScale="92500" lnSpcReduction="20000"/>
          </a:bodyPr>
          <a:lstStyle/>
          <a:p>
            <a:pPr marL="0" indent="0">
              <a:buNone/>
            </a:pPr>
            <a:r>
              <a:rPr lang="en-GB" sz="3600" b="1" dirty="0">
                <a:solidFill>
                  <a:srgbClr val="FF0000"/>
                </a:solidFill>
              </a:rPr>
              <a:t>Obligations of the Trustee</a:t>
            </a:r>
          </a:p>
          <a:p>
            <a:r>
              <a:rPr lang="en-GB" sz="3600" dirty="0"/>
              <a:t>Ms Green, as legal owner, owes fiduciary duties to act in good faith and not to deny Mr White’s equitable interest. She must account for his share upon sale.</a:t>
            </a:r>
          </a:p>
          <a:p>
            <a:pPr marL="0" indent="0">
              <a:buNone/>
            </a:pPr>
            <a:r>
              <a:rPr lang="en-GB" sz="3600" b="1" dirty="0">
                <a:solidFill>
                  <a:srgbClr val="FF0000"/>
                </a:solidFill>
              </a:rPr>
              <a:t>Critical Evaluation</a:t>
            </a:r>
          </a:p>
          <a:p>
            <a:r>
              <a:rPr lang="en-GB" sz="3600" dirty="0"/>
              <a:t>Constructive trusts promote fairness and prevent unjust enrichment; however, they introduce uncertainty as outcomes depend on judicial discretion. Nonetheless, modern courts adopt a structured approach to reduce unpredictability.</a:t>
            </a:r>
          </a:p>
        </p:txBody>
      </p:sp>
      <p:sp>
        <p:nvSpPr>
          <p:cNvPr id="4" name="Footer Placeholder 3">
            <a:extLst>
              <a:ext uri="{FF2B5EF4-FFF2-40B4-BE49-F238E27FC236}">
                <a16:creationId xmlns:a16="http://schemas.microsoft.com/office/drawing/2014/main" id="{3658ED86-34D4-D0AA-A752-6B6109D25098}"/>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C34D9281-1A9E-809A-AD9E-32B4709FC8DB}"/>
              </a:ext>
            </a:extLst>
          </p:cNvPr>
          <p:cNvSpPr>
            <a:spLocks noGrp="1"/>
          </p:cNvSpPr>
          <p:nvPr>
            <p:ph type="sldNum" sz="quarter" idx="12"/>
          </p:nvPr>
        </p:nvSpPr>
        <p:spPr/>
        <p:txBody>
          <a:bodyPr/>
          <a:lstStyle/>
          <a:p>
            <a:fld id="{2B89A94E-C5F3-49F1-B919-A2B9564354F6}" type="slidenum">
              <a:rPr lang="en-GB" smtClean="0"/>
              <a:t>30</a:t>
            </a:fld>
            <a:endParaRPr lang="en-GB"/>
          </a:p>
        </p:txBody>
      </p:sp>
    </p:spTree>
    <p:extLst>
      <p:ext uri="{BB962C8B-B14F-4D97-AF65-F5344CB8AC3E}">
        <p14:creationId xmlns:p14="http://schemas.microsoft.com/office/powerpoint/2010/main" val="3087292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F12C3-6649-FB82-2B33-A2BFED6E4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ECC78-680F-0754-18A3-F816358CB1B8}"/>
              </a:ext>
            </a:extLst>
          </p:cNvPr>
          <p:cNvSpPr>
            <a:spLocks noGrp="1"/>
          </p:cNvSpPr>
          <p:nvPr>
            <p:ph type="title"/>
          </p:nvPr>
        </p:nvSpPr>
        <p:spPr/>
        <p:txBody>
          <a:bodyPr>
            <a:noAutofit/>
          </a:bodyPr>
          <a:lstStyle/>
          <a:p>
            <a:r>
              <a:rPr lang="en-GB" sz="3600" b="1" dirty="0">
                <a:solidFill>
                  <a:srgbClr val="C00000"/>
                </a:solidFill>
                <a:latin typeface="+mn-lt"/>
              </a:rPr>
              <a:t>Model Answer</a:t>
            </a:r>
          </a:p>
        </p:txBody>
      </p:sp>
      <p:sp>
        <p:nvSpPr>
          <p:cNvPr id="3" name="Content Placeholder 2">
            <a:extLst>
              <a:ext uri="{FF2B5EF4-FFF2-40B4-BE49-F238E27FC236}">
                <a16:creationId xmlns:a16="http://schemas.microsoft.com/office/drawing/2014/main" id="{290686A8-2125-D099-251C-177871FBBF0D}"/>
              </a:ext>
            </a:extLst>
          </p:cNvPr>
          <p:cNvSpPr>
            <a:spLocks noGrp="1"/>
          </p:cNvSpPr>
          <p:nvPr>
            <p:ph idx="1"/>
          </p:nvPr>
        </p:nvSpPr>
        <p:spPr/>
        <p:txBody>
          <a:bodyPr>
            <a:normAutofit/>
          </a:bodyPr>
          <a:lstStyle/>
          <a:p>
            <a:r>
              <a:rPr lang="en-GB" sz="3600" dirty="0"/>
              <a:t>A constructive trust is likely to arise, granting Mr White equitable ownership rights despite the absence of formal documentation.</a:t>
            </a:r>
          </a:p>
        </p:txBody>
      </p:sp>
      <p:sp>
        <p:nvSpPr>
          <p:cNvPr id="4" name="Footer Placeholder 3">
            <a:extLst>
              <a:ext uri="{FF2B5EF4-FFF2-40B4-BE49-F238E27FC236}">
                <a16:creationId xmlns:a16="http://schemas.microsoft.com/office/drawing/2014/main" id="{2B86ED95-BBAD-7C44-8B16-954BF9D51FB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18BC65EE-1606-EFA0-9E1F-3BC01620E081}"/>
              </a:ext>
            </a:extLst>
          </p:cNvPr>
          <p:cNvSpPr>
            <a:spLocks noGrp="1"/>
          </p:cNvSpPr>
          <p:nvPr>
            <p:ph type="sldNum" sz="quarter" idx="12"/>
          </p:nvPr>
        </p:nvSpPr>
        <p:spPr/>
        <p:txBody>
          <a:bodyPr/>
          <a:lstStyle/>
          <a:p>
            <a:fld id="{2B89A94E-C5F3-49F1-B919-A2B9564354F6}" type="slidenum">
              <a:rPr lang="en-GB" smtClean="0"/>
              <a:t>31</a:t>
            </a:fld>
            <a:endParaRPr lang="en-GB"/>
          </a:p>
        </p:txBody>
      </p:sp>
    </p:spTree>
    <p:extLst>
      <p:ext uri="{BB962C8B-B14F-4D97-AF65-F5344CB8AC3E}">
        <p14:creationId xmlns:p14="http://schemas.microsoft.com/office/powerpoint/2010/main" val="1344879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mn-lt"/>
              </a:rPr>
              <a:t>References</a:t>
            </a:r>
          </a:p>
        </p:txBody>
      </p:sp>
      <p:sp>
        <p:nvSpPr>
          <p:cNvPr id="3" name="Content Placeholder 2"/>
          <p:cNvSpPr>
            <a:spLocks noGrp="1"/>
          </p:cNvSpPr>
          <p:nvPr>
            <p:ph idx="1"/>
          </p:nvPr>
        </p:nvSpPr>
        <p:spPr/>
        <p:txBody>
          <a:bodyPr>
            <a:normAutofit/>
          </a:bodyPr>
          <a:lstStyle/>
          <a:p>
            <a:r>
              <a:rPr lang="en-GB" i="1" dirty="0"/>
              <a:t>Knight v Knight</a:t>
            </a:r>
            <a:r>
              <a:rPr lang="en-GB" dirty="0"/>
              <a:t> (1840)</a:t>
            </a:r>
          </a:p>
          <a:p>
            <a:r>
              <a:rPr lang="en-GB" i="1" dirty="0"/>
              <a:t>Paul v Constance</a:t>
            </a:r>
            <a:r>
              <a:rPr lang="en-GB" dirty="0"/>
              <a:t> [1977]</a:t>
            </a:r>
          </a:p>
          <a:p>
            <a:r>
              <a:rPr lang="en-GB" i="1" dirty="0"/>
              <a:t>McPhail v Doulton</a:t>
            </a:r>
            <a:r>
              <a:rPr lang="en-GB" dirty="0"/>
              <a:t> [1971]</a:t>
            </a:r>
          </a:p>
          <a:p>
            <a:r>
              <a:rPr lang="en-GB" i="1" dirty="0" err="1"/>
              <a:t>Westdeutsche</a:t>
            </a:r>
            <a:r>
              <a:rPr lang="en-GB" i="1" dirty="0"/>
              <a:t> Landesbank v Islington LBC</a:t>
            </a:r>
            <a:r>
              <a:rPr lang="en-GB" dirty="0"/>
              <a:t> [1996]</a:t>
            </a:r>
          </a:p>
          <a:p>
            <a:r>
              <a:rPr lang="en-GB" i="1" dirty="0"/>
              <a:t>Stack v Dowden</a:t>
            </a:r>
            <a:r>
              <a:rPr lang="en-GB" dirty="0"/>
              <a:t> [2007]</a:t>
            </a:r>
          </a:p>
          <a:p>
            <a:r>
              <a:rPr lang="en-GB" dirty="0"/>
              <a:t>Law of Property Act 1925</a:t>
            </a:r>
          </a:p>
          <a:p>
            <a:r>
              <a:rPr lang="en-GB" dirty="0"/>
              <a:t>Hayton, D. et al., </a:t>
            </a:r>
            <a:r>
              <a:rPr lang="en-GB" i="1" dirty="0"/>
              <a:t>Underhill and Hayton: Law of Trusts and Trustees</a:t>
            </a:r>
            <a:endParaRPr lang="en-GB" dirty="0"/>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32</a:t>
            </a:fld>
            <a:endParaRPr lang="en-GB"/>
          </a:p>
        </p:txBody>
      </p:sp>
    </p:spTree>
    <p:extLst>
      <p:ext uri="{BB962C8B-B14F-4D97-AF65-F5344CB8AC3E}">
        <p14:creationId xmlns:p14="http://schemas.microsoft.com/office/powerpoint/2010/main" val="3554509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65480" y="1391920"/>
            <a:ext cx="3373120" cy="4267200"/>
          </a:xfrm>
          <a:prstGeom prst="roundRect">
            <a:avLst/>
          </a:prstGeom>
          <a:solidFill>
            <a:schemeClr val="bg2">
              <a:lumMod val="1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4800" b="1">
                <a:ln w="9525">
                  <a:solidFill>
                    <a:schemeClr val="bg1"/>
                  </a:solidFill>
                  <a:prstDash val="solid"/>
                </a:ln>
                <a:solidFill>
                  <a:srgbClr val="0000FF"/>
                </a:solidFill>
                <a:effectLst>
                  <a:outerShdw blurRad="12700" dist="38100" dir="2700000" algn="tl" rotWithShape="0">
                    <a:schemeClr val="bg1">
                      <a:lumMod val="50000"/>
                    </a:schemeClr>
                  </a:outerShdw>
                </a:effectLst>
              </a:rPr>
              <a:t>Thank you</a:t>
            </a:r>
            <a:endParaRPr lang="en-GB" sz="4800" b="1" dirty="0">
              <a:ln w="9525">
                <a:solidFill>
                  <a:schemeClr val="bg1"/>
                </a:solidFill>
                <a:prstDash val="solid"/>
              </a:ln>
              <a:solidFill>
                <a:srgbClr val="0000FF"/>
              </a:solidFill>
              <a:effectLst>
                <a:outerShdw blurRad="12700" dist="38100" dir="2700000" algn="tl" rotWithShape="0">
                  <a:schemeClr val="bg1">
                    <a:lumMod val="50000"/>
                  </a:schemeClr>
                </a:outerShdw>
              </a:effectLst>
            </a:endParaRPr>
          </a:p>
        </p:txBody>
      </p:sp>
      <p:sp>
        <p:nvSpPr>
          <p:cNvPr id="5" name="Oval 4"/>
          <p:cNvSpPr/>
          <p:nvPr/>
        </p:nvSpPr>
        <p:spPr>
          <a:xfrm>
            <a:off x="7721600" y="1198880"/>
            <a:ext cx="3901440" cy="4632960"/>
          </a:xfrm>
          <a:prstGeom prst="ellipse">
            <a:avLst/>
          </a:prstGeom>
          <a:solidFill>
            <a:schemeClr val="accent6">
              <a:lumMod val="7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sz="44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Any Question?</a:t>
            </a:r>
          </a:p>
        </p:txBody>
      </p:sp>
      <p:sp>
        <p:nvSpPr>
          <p:cNvPr id="2" name="Footer Placeholder 1"/>
          <p:cNvSpPr>
            <a:spLocks noGrp="1"/>
          </p:cNvSpPr>
          <p:nvPr>
            <p:ph type="ftr" sz="quarter" idx="11"/>
          </p:nvPr>
        </p:nvSpPr>
        <p:spPr/>
        <p:txBody>
          <a:bodyPr/>
          <a:lstStyle/>
          <a:p>
            <a:r>
              <a:rPr lang="en-US"/>
              <a:t>CMLS Global </a:t>
            </a:r>
            <a:endParaRPr lang="en-GB"/>
          </a:p>
        </p:txBody>
      </p:sp>
      <p:sp>
        <p:nvSpPr>
          <p:cNvPr id="3" name="Slide Number Placeholder 2"/>
          <p:cNvSpPr>
            <a:spLocks noGrp="1"/>
          </p:cNvSpPr>
          <p:nvPr>
            <p:ph type="sldNum" sz="quarter" idx="12"/>
          </p:nvPr>
        </p:nvSpPr>
        <p:spPr/>
        <p:txBody>
          <a:bodyPr/>
          <a:lstStyle/>
          <a:p>
            <a:fld id="{575BA1BD-7BF2-498D-804C-B73334B600CA}" type="slidenum">
              <a:rPr lang="en-GB" smtClean="0"/>
              <a:t>33</a:t>
            </a:fld>
            <a:endParaRPr lang="en-GB"/>
          </a:p>
        </p:txBody>
      </p:sp>
      <p:pic>
        <p:nvPicPr>
          <p:cNvPr id="6" name="Picture 5"/>
          <p:cNvPicPr>
            <a:picLocks noChangeAspect="1"/>
          </p:cNvPicPr>
          <p:nvPr/>
        </p:nvPicPr>
        <p:blipFill>
          <a:blip r:embed="rId2"/>
          <a:stretch>
            <a:fillRect/>
          </a:stretch>
        </p:blipFill>
        <p:spPr>
          <a:xfrm>
            <a:off x="4238705" y="1198880"/>
            <a:ext cx="3482895" cy="4709825"/>
          </a:xfrm>
          <a:prstGeom prst="rect">
            <a:avLst/>
          </a:prstGeom>
        </p:spPr>
      </p:pic>
    </p:spTree>
    <p:extLst>
      <p:ext uri="{BB962C8B-B14F-4D97-AF65-F5344CB8AC3E}">
        <p14:creationId xmlns:p14="http://schemas.microsoft.com/office/powerpoint/2010/main" val="946925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429</TotalTime>
  <Words>1706</Words>
  <Application>Microsoft Office PowerPoint</Application>
  <PresentationFormat>Widescreen</PresentationFormat>
  <Paragraphs>214</Paragraphs>
  <Slides>33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PowerPoint Presentation</vt:lpstr>
      <vt:lpstr>Overall Learning Outcomes</vt:lpstr>
      <vt:lpstr>PowerPoint Presentation</vt:lpstr>
      <vt:lpstr>Overview</vt:lpstr>
      <vt:lpstr>1. Core Principles of Equity</vt:lpstr>
      <vt:lpstr>1. Core Principles of Equity</vt:lpstr>
      <vt:lpstr>1. Core Principles of Equity</vt:lpstr>
      <vt:lpstr>1.1 Mechanics of Creating an Express Trust and Rights of Beneficiaries</vt:lpstr>
      <vt:lpstr>A. Creation of an Express Trust</vt:lpstr>
      <vt:lpstr>A. Creation of an Express Trust</vt:lpstr>
      <vt:lpstr>A. Creation of an Express Trust</vt:lpstr>
      <vt:lpstr>A. Creation of an Express Trust</vt:lpstr>
      <vt:lpstr>A. Creation of an Express Trust</vt:lpstr>
      <vt:lpstr>1.2 Types of Trusts: Nature of Rights and Obligations</vt:lpstr>
      <vt:lpstr>A. Fixed Trusts</vt:lpstr>
      <vt:lpstr>B. Discretionary Trusts</vt:lpstr>
      <vt:lpstr>C. Resulting Trusts</vt:lpstr>
      <vt:lpstr>D. Constructive Trusts</vt:lpstr>
      <vt:lpstr>E. Charitable Trusts</vt:lpstr>
      <vt:lpstr>Comparative Overview</vt:lpstr>
      <vt:lpstr>Summary</vt:lpstr>
      <vt:lpstr>Problem Question 1 – Creation of an Express Trust</vt:lpstr>
      <vt:lpstr>Answer</vt:lpstr>
      <vt:lpstr>Answer</vt:lpstr>
      <vt:lpstr>Answer</vt:lpstr>
      <vt:lpstr>Answer</vt:lpstr>
      <vt:lpstr>Problem Question 2 – Types of Trusts and Equitable Obligations</vt:lpstr>
      <vt:lpstr>Model Answer</vt:lpstr>
      <vt:lpstr>Model Answer</vt:lpstr>
      <vt:lpstr>Model Answer</vt:lpstr>
      <vt:lpstr>Model Answer</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Course for healthcare professionals and other medical allieds  </dc:title>
  <dc:creator>Zulfiqar Rahmani</dc:creator>
  <cp:lastModifiedBy>M Arsalan</cp:lastModifiedBy>
  <cp:revision>41</cp:revision>
  <dcterms:created xsi:type="dcterms:W3CDTF">2024-11-05T21:18:58Z</dcterms:created>
  <dcterms:modified xsi:type="dcterms:W3CDTF">2026-01-08T21:39:19Z</dcterms:modified>
</cp:coreProperties>
</file>